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3"/>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8229600" cx="14630400"/>
  <p:notesSz cx="8229600" cy="14630400"/>
  <p:embeddedFontLst>
    <p:embeddedFont>
      <p:font typeface="Merriweather Light"/>
      <p:regular r:id="rId19"/>
      <p:bold r:id="rId20"/>
      <p:italic r:id="rId21"/>
      <p:boldItalic r:id="rId22"/>
    </p:embeddedFont>
    <p:embeddedFont>
      <p:font typeface="Manrope SemiBold"/>
      <p:regular r:id="rId23"/>
      <p:bold r:id="rId24"/>
    </p:embeddedFont>
    <p:embeddedFont>
      <p:font typeface="Montserrat"/>
      <p:regular r:id="rId25"/>
      <p:bold r:id="rId26"/>
      <p:italic r:id="rId27"/>
      <p:boldItalic r:id="rId28"/>
    </p:embeddedFont>
    <p:embeddedFont>
      <p:font typeface="Poppins"/>
      <p:regular r:id="rId29"/>
      <p:bold r:id="rId30"/>
      <p:italic r:id="rId31"/>
      <p:boldItalic r:id="rId32"/>
    </p:embeddedFont>
    <p:embeddedFont>
      <p:font typeface="Manrope"/>
      <p:regular r:id="rId33"/>
      <p:bold r:id="rId34"/>
    </p:embeddedFont>
    <p:embeddedFont>
      <p:font typeface="DM Sans ExtraBold"/>
      <p:bold r:id="rId35"/>
      <p:boldItalic r:id="rId36"/>
    </p:embeddedFont>
    <p:embeddedFont>
      <p:font typeface="Libre Baskerville"/>
      <p:regular r:id="rId37"/>
      <p:bold r:id="rId38"/>
      <p:italic r:id="rId39"/>
    </p:embeddedFont>
    <p:embeddedFont>
      <p:font typeface="DM Sans"/>
      <p:regular r:id="rId40"/>
      <p:bold r:id="rId41"/>
      <p:italic r:id="rId42"/>
      <p:boldItalic r:id="rId43"/>
    </p:embeddedFont>
    <p:embeddedFont>
      <p:font typeface="Poppins ExtraLight"/>
      <p:regular r:id="rId44"/>
      <p:bold r:id="rId45"/>
      <p:italic r:id="rId46"/>
      <p:boldItalic r:id="rId47"/>
    </p:embeddedFont>
    <p:embeddedFont>
      <p:font typeface="Merriweather"/>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DMSans-regular.fntdata"/><Relationship Id="rId42" Type="http://schemas.openxmlformats.org/officeDocument/2006/relationships/font" Target="fonts/DMSans-italic.fntdata"/><Relationship Id="rId41" Type="http://schemas.openxmlformats.org/officeDocument/2006/relationships/font" Target="fonts/DMSans-bold.fntdata"/><Relationship Id="rId44" Type="http://schemas.openxmlformats.org/officeDocument/2006/relationships/font" Target="fonts/PoppinsExtraLight-regular.fntdata"/><Relationship Id="rId43" Type="http://schemas.openxmlformats.org/officeDocument/2006/relationships/font" Target="fonts/DMSans-boldItalic.fntdata"/><Relationship Id="rId46" Type="http://schemas.openxmlformats.org/officeDocument/2006/relationships/font" Target="fonts/PoppinsExtraLight-italic.fntdata"/><Relationship Id="rId45" Type="http://schemas.openxmlformats.org/officeDocument/2006/relationships/font" Target="fonts/PoppinsExtra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Merriweather-regular.fntdata"/><Relationship Id="rId47" Type="http://schemas.openxmlformats.org/officeDocument/2006/relationships/font" Target="fonts/PoppinsExtraLight-boldItalic.fntdata"/><Relationship Id="rId49"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italic.fntdata"/><Relationship Id="rId30" Type="http://schemas.openxmlformats.org/officeDocument/2006/relationships/font" Target="fonts/Poppins-bold.fntdata"/><Relationship Id="rId33" Type="http://schemas.openxmlformats.org/officeDocument/2006/relationships/font" Target="fonts/Manrope-regular.fntdata"/><Relationship Id="rId32" Type="http://schemas.openxmlformats.org/officeDocument/2006/relationships/font" Target="fonts/Poppins-boldItalic.fntdata"/><Relationship Id="rId35" Type="http://schemas.openxmlformats.org/officeDocument/2006/relationships/font" Target="fonts/DMSansExtraBold-bold.fntdata"/><Relationship Id="rId34" Type="http://schemas.openxmlformats.org/officeDocument/2006/relationships/font" Target="fonts/Manrope-bold.fntdata"/><Relationship Id="rId37" Type="http://schemas.openxmlformats.org/officeDocument/2006/relationships/font" Target="fonts/LibreBaskerville-regular.fntdata"/><Relationship Id="rId36" Type="http://schemas.openxmlformats.org/officeDocument/2006/relationships/font" Target="fonts/DMSansExtraBold-boldItalic.fntdata"/><Relationship Id="rId39" Type="http://schemas.openxmlformats.org/officeDocument/2006/relationships/font" Target="fonts/LibreBaskerville-italic.fntdata"/><Relationship Id="rId38" Type="http://schemas.openxmlformats.org/officeDocument/2006/relationships/font" Target="fonts/LibreBaskerville-bold.fntdata"/><Relationship Id="rId20" Type="http://schemas.openxmlformats.org/officeDocument/2006/relationships/font" Target="fonts/MerriweatherLight-bold.fntdata"/><Relationship Id="rId22" Type="http://schemas.openxmlformats.org/officeDocument/2006/relationships/font" Target="fonts/MerriweatherLight-boldItalic.fntdata"/><Relationship Id="rId21" Type="http://schemas.openxmlformats.org/officeDocument/2006/relationships/font" Target="fonts/MerriweatherLight-italic.fntdata"/><Relationship Id="rId24" Type="http://schemas.openxmlformats.org/officeDocument/2006/relationships/font" Target="fonts/ManropeSemiBold-bold.fntdata"/><Relationship Id="rId23" Type="http://schemas.openxmlformats.org/officeDocument/2006/relationships/font" Target="fonts/ManropeSemiBold-regular.fntdata"/><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29" Type="http://schemas.openxmlformats.org/officeDocument/2006/relationships/font" Target="fonts/Poppins-regular.fntdata"/><Relationship Id="rId51" Type="http://schemas.openxmlformats.org/officeDocument/2006/relationships/font" Target="fonts/Merriweather-boldItalic.fntdata"/><Relationship Id="rId5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erriweatherLigh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t>‹#›</a:t>
            </a:fld>
            <a:endParaRPr b="0" i="0" sz="1200" u="none" cap="none" strike="noStrik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762b09f5dd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3762b09f5dd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3762b09f5dd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765888f99b_3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3765888f99b_3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3765888f99b_3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649ce6bbff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3649ce6bbff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g3649ce6bbff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765888f99b_3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3765888f99b_3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3765888f99b_3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649ce6bbff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3649ce6bbff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3649ce6bbff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4efcca0d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44efcca0d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344efcca0d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762b09f5dd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3762b09f5dd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3762b09f5dd_0_1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62b09f5dd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762b09f5dd_0_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g3762b09f5dd_0_2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765888f99b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3765888f99b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3765888f99b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765888f99b_3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3765888f99b_3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3765888f99b_3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762b09f5dd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3762b09f5dd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3762b09f5dd_0_2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hyperlink" Target="http://sendittoalex.co.uk"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endittoalex.co.uk"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bg>
      <p:bgPr>
        <a:solidFill>
          <a:srgbClr val="000000"/>
        </a:solidFill>
      </p:bgPr>
    </p:bg>
    <p:spTree>
      <p:nvGrpSpPr>
        <p:cNvPr id="11" name="Shape 11"/>
        <p:cNvGrpSpPr/>
        <p:nvPr/>
      </p:nvGrpSpPr>
      <p:grpSpPr>
        <a:xfrm>
          <a:off x="0" y="0"/>
          <a:ext cx="0" cy="0"/>
          <a:chOff x="0" y="0"/>
          <a:chExt cx="0" cy="0"/>
        </a:xfrm>
      </p:grpSpPr>
      <p:sp>
        <p:nvSpPr>
          <p:cNvPr id="12" name="Google Shape;12;p2"/>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 name="Google Shape;14;p2" title="SITA-logo-brown.png"/>
          <p:cNvPicPr preferRelativeResize="0"/>
          <p:nvPr/>
        </p:nvPicPr>
        <p:blipFill>
          <a:blip r:embed="rId2">
            <a:alphaModFix/>
          </a:blip>
          <a:stretch>
            <a:fillRect/>
          </a:stretch>
        </p:blipFill>
        <p:spPr>
          <a:xfrm>
            <a:off x="258900" y="305900"/>
            <a:ext cx="399065" cy="382201"/>
          </a:xfrm>
          <a:prstGeom prst="rect">
            <a:avLst/>
          </a:prstGeom>
          <a:noFill/>
          <a:ln>
            <a:noFill/>
          </a:ln>
        </p:spPr>
      </p:pic>
      <p:sp>
        <p:nvSpPr>
          <p:cNvPr id="15" name="Google Shape;15;p2"/>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lvl1pPr lvl="0" algn="r">
              <a:buNone/>
              <a:defRPr>
                <a:solidFill>
                  <a:schemeClr val="dk1"/>
                </a:solidFill>
                <a:latin typeface="DM Sans"/>
                <a:ea typeface="DM Sans"/>
                <a:cs typeface="DM Sans"/>
                <a:sym typeface="DM Sans"/>
              </a:defRPr>
            </a:lvl1pPr>
            <a:lvl2pPr lvl="1" algn="r">
              <a:buNone/>
              <a:defRPr>
                <a:solidFill>
                  <a:schemeClr val="dk1"/>
                </a:solidFill>
                <a:latin typeface="DM Sans"/>
                <a:ea typeface="DM Sans"/>
                <a:cs typeface="DM Sans"/>
                <a:sym typeface="DM Sans"/>
              </a:defRPr>
            </a:lvl2pPr>
            <a:lvl3pPr lvl="2" algn="r">
              <a:buNone/>
              <a:defRPr>
                <a:solidFill>
                  <a:schemeClr val="dk1"/>
                </a:solidFill>
                <a:latin typeface="DM Sans"/>
                <a:ea typeface="DM Sans"/>
                <a:cs typeface="DM Sans"/>
                <a:sym typeface="DM Sans"/>
              </a:defRPr>
            </a:lvl3pPr>
            <a:lvl4pPr lvl="3" algn="r">
              <a:buNone/>
              <a:defRPr>
                <a:solidFill>
                  <a:schemeClr val="dk1"/>
                </a:solidFill>
                <a:latin typeface="DM Sans"/>
                <a:ea typeface="DM Sans"/>
                <a:cs typeface="DM Sans"/>
                <a:sym typeface="DM Sans"/>
              </a:defRPr>
            </a:lvl4pPr>
            <a:lvl5pPr lvl="4" algn="r">
              <a:buNone/>
              <a:defRPr>
                <a:solidFill>
                  <a:schemeClr val="dk1"/>
                </a:solidFill>
                <a:latin typeface="DM Sans"/>
                <a:ea typeface="DM Sans"/>
                <a:cs typeface="DM Sans"/>
                <a:sym typeface="DM Sans"/>
              </a:defRPr>
            </a:lvl5pPr>
            <a:lvl6pPr lvl="5" algn="r">
              <a:buNone/>
              <a:defRPr>
                <a:solidFill>
                  <a:schemeClr val="dk1"/>
                </a:solidFill>
                <a:latin typeface="DM Sans"/>
                <a:ea typeface="DM Sans"/>
                <a:cs typeface="DM Sans"/>
                <a:sym typeface="DM Sans"/>
              </a:defRPr>
            </a:lvl6pPr>
            <a:lvl7pPr lvl="6" algn="r">
              <a:buNone/>
              <a:defRPr>
                <a:solidFill>
                  <a:schemeClr val="dk1"/>
                </a:solidFill>
                <a:latin typeface="DM Sans"/>
                <a:ea typeface="DM Sans"/>
                <a:cs typeface="DM Sans"/>
                <a:sym typeface="DM Sans"/>
              </a:defRPr>
            </a:lvl7pPr>
            <a:lvl8pPr lvl="7" algn="r">
              <a:buNone/>
              <a:defRPr>
                <a:solidFill>
                  <a:schemeClr val="dk1"/>
                </a:solidFill>
                <a:latin typeface="DM Sans"/>
                <a:ea typeface="DM Sans"/>
                <a:cs typeface="DM Sans"/>
                <a:sym typeface="DM Sans"/>
              </a:defRPr>
            </a:lvl8pPr>
            <a:lvl9pPr lvl="8" algn="r">
              <a:buNone/>
              <a:defRPr>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2"/>
          <p:cNvSpPr/>
          <p:nvPr/>
        </p:nvSpPr>
        <p:spPr>
          <a:xfrm>
            <a:off x="429000" y="7626140"/>
            <a:ext cx="1862400" cy="38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272525"/>
              </a:buClr>
              <a:buSzPts val="1750"/>
              <a:buFont typeface="DM Sans"/>
              <a:buNone/>
            </a:pPr>
            <a:r>
              <a:rPr b="1" lang="en-US" sz="1600" u="sng">
                <a:solidFill>
                  <a:srgbClr val="FE87C7"/>
                </a:solidFill>
                <a:latin typeface="DM Sans"/>
                <a:ea typeface="DM Sans"/>
                <a:cs typeface="DM Sans"/>
                <a:sym typeface="DM Sans"/>
                <a:hlinkClick r:id="rId3">
                  <a:extLst>
                    <a:ext uri="{A12FA001-AC4F-418D-AE19-62706E023703}">
                      <ahyp:hlinkClr val="tx"/>
                    </a:ext>
                  </a:extLst>
                </a:hlinkClick>
              </a:rPr>
              <a:t>sendittoalex.co.uk</a:t>
            </a:r>
            <a:r>
              <a:rPr b="1" lang="en-US" sz="1600">
                <a:solidFill>
                  <a:srgbClr val="FE87C7"/>
                </a:solidFill>
                <a:latin typeface="DM Sans"/>
                <a:ea typeface="DM Sans"/>
                <a:cs typeface="DM Sans"/>
                <a:sym typeface="DM Sans"/>
              </a:rPr>
              <a:t> </a:t>
            </a:r>
            <a:endParaRPr b="1" sz="1600">
              <a:solidFill>
                <a:srgbClr val="FE87C7"/>
              </a:solidFill>
              <a:latin typeface="DM Sans"/>
              <a:ea typeface="DM Sans"/>
              <a:cs typeface="DM Sans"/>
              <a:sym typeface="DM Sans"/>
            </a:endParaRPr>
          </a:p>
          <a:p>
            <a:pPr indent="0" lvl="0" marL="0" rtl="0" algn="l">
              <a:lnSpc>
                <a:spcPct val="115000"/>
              </a:lnSpc>
              <a:spcBef>
                <a:spcPts val="0"/>
              </a:spcBef>
              <a:spcAft>
                <a:spcPts val="0"/>
              </a:spcAft>
              <a:buClr>
                <a:srgbClr val="272525"/>
              </a:buClr>
              <a:buSzPts val="1750"/>
              <a:buFont typeface="DM Sans"/>
              <a:buNone/>
            </a:pPr>
            <a:r>
              <a:t/>
            </a:r>
            <a:endParaRPr b="1" sz="1600">
              <a:solidFill>
                <a:srgbClr val="FE87C7"/>
              </a:solidFill>
              <a:latin typeface="DM Sans"/>
              <a:ea typeface="DM Sans"/>
              <a:cs typeface="DM Sans"/>
              <a:sym typeface="DM Sans"/>
            </a:endParaRPr>
          </a:p>
        </p:txBody>
      </p:sp>
      <p:cxnSp>
        <p:nvCxnSpPr>
          <p:cNvPr id="17" name="Google Shape;17;p2"/>
          <p:cNvCxnSpPr/>
          <p:nvPr/>
        </p:nvCxnSpPr>
        <p:spPr>
          <a:xfrm>
            <a:off x="6881400" y="7817250"/>
            <a:ext cx="867600" cy="0"/>
          </a:xfrm>
          <a:prstGeom prst="straightConnector1">
            <a:avLst/>
          </a:prstGeom>
          <a:noFill/>
          <a:ln cap="flat" cmpd="sng" w="19050">
            <a:solidFill>
              <a:schemeClr val="dk1"/>
            </a:solidFill>
            <a:prstDash val="solid"/>
            <a:round/>
            <a:headEnd len="med" w="med" type="none"/>
            <a:tailEnd len="med" w="med" type="none"/>
          </a:ln>
        </p:spPr>
      </p:cxnSp>
      <p:sp>
        <p:nvSpPr>
          <p:cNvPr id="18" name="Google Shape;18;p2"/>
          <p:cNvSpPr/>
          <p:nvPr/>
        </p:nvSpPr>
        <p:spPr>
          <a:xfrm>
            <a:off x="12790700" y="312625"/>
            <a:ext cx="1377600" cy="414900"/>
          </a:xfrm>
          <a:prstGeom prst="roundRect">
            <a:avLst>
              <a:gd fmla="val 50000" name="adj"/>
            </a:avLst>
          </a:prstGeom>
          <a:solidFill>
            <a:srgbClr val="230E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solidFill>
                <a:srgbClr val="FFF7EF"/>
              </a:solidFill>
              <a:latin typeface="Manrope SemiBold"/>
              <a:ea typeface="Manrope SemiBold"/>
              <a:cs typeface="Manrope SemiBold"/>
              <a:sym typeface="Manrope SemiBold"/>
            </a:endParaRPr>
          </a:p>
        </p:txBody>
      </p:sp>
      <p:sp>
        <p:nvSpPr>
          <p:cNvPr id="19" name="Google Shape;19;p2"/>
          <p:cNvSpPr/>
          <p:nvPr/>
        </p:nvSpPr>
        <p:spPr>
          <a:xfrm>
            <a:off x="6384000" y="305890"/>
            <a:ext cx="1862400" cy="3822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Clr>
                <a:srgbClr val="272525"/>
              </a:buClr>
              <a:buSzPts val="1750"/>
              <a:buFont typeface="DM Sans"/>
              <a:buNone/>
            </a:pPr>
            <a:r>
              <a:rPr b="1" lang="en-US" sz="1600">
                <a:solidFill>
                  <a:schemeClr val="dk1"/>
                </a:solidFill>
                <a:latin typeface="DM Sans"/>
                <a:ea typeface="DM Sans"/>
                <a:cs typeface="DM Sans"/>
                <a:sym typeface="DM Sans"/>
              </a:rPr>
              <a:t>August</a:t>
            </a:r>
            <a:r>
              <a:rPr b="1" lang="en-US" sz="1600">
                <a:solidFill>
                  <a:schemeClr val="dk1"/>
                </a:solidFill>
                <a:latin typeface="DM Sans"/>
                <a:ea typeface="DM Sans"/>
                <a:cs typeface="DM Sans"/>
                <a:sym typeface="DM Sans"/>
              </a:rPr>
              <a:t> 2025 </a:t>
            </a:r>
            <a:endParaRPr b="1" sz="1600">
              <a:solidFill>
                <a:schemeClr val="dk1"/>
              </a:solidFill>
              <a:latin typeface="DM Sans"/>
              <a:ea typeface="DM Sans"/>
              <a:cs typeface="DM Sans"/>
              <a:sym typeface="DM Sans"/>
            </a:endParaRPr>
          </a:p>
          <a:p>
            <a:pPr indent="0" lvl="0" marL="0" rtl="0" algn="l">
              <a:lnSpc>
                <a:spcPct val="115000"/>
              </a:lnSpc>
              <a:spcBef>
                <a:spcPts val="0"/>
              </a:spcBef>
              <a:spcAft>
                <a:spcPts val="0"/>
              </a:spcAft>
              <a:buClr>
                <a:srgbClr val="272525"/>
              </a:buClr>
              <a:buSzPts val="1750"/>
              <a:buFont typeface="DM Sans"/>
              <a:buNone/>
            </a:pPr>
            <a:r>
              <a:t/>
            </a:r>
            <a:endParaRPr b="1" sz="1600">
              <a:solidFill>
                <a:schemeClr val="dk1"/>
              </a:solidFill>
              <a:latin typeface="Manrope"/>
              <a:ea typeface="Manrope"/>
              <a:cs typeface="Manrope"/>
              <a:sym typeface="Manrop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bg>
      <p:bgPr>
        <a:solidFill>
          <a:srgbClr val="000000"/>
        </a:solidFill>
      </p:bgPr>
    </p:bg>
    <p:spTree>
      <p:nvGrpSpPr>
        <p:cNvPr id="60" name="Shape 60"/>
        <p:cNvGrpSpPr/>
        <p:nvPr/>
      </p:nvGrpSpPr>
      <p:grpSpPr>
        <a:xfrm>
          <a:off x="0" y="0"/>
          <a:ext cx="0" cy="0"/>
          <a:chOff x="0" y="0"/>
          <a:chExt cx="0" cy="0"/>
        </a:xfrm>
      </p:grpSpPr>
      <p:sp>
        <p:nvSpPr>
          <p:cNvPr id="61" name="Google Shape;61;p11"/>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1"/>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bg>
      <p:bgPr>
        <a:solidFill>
          <a:srgbClr val="000000"/>
        </a:solidFill>
      </p:bgPr>
    </p:bg>
    <p:spTree>
      <p:nvGrpSpPr>
        <p:cNvPr id="64" name="Shape 64"/>
        <p:cNvGrpSpPr/>
        <p:nvPr/>
      </p:nvGrpSpPr>
      <p:grpSpPr>
        <a:xfrm>
          <a:off x="0" y="0"/>
          <a:ext cx="0" cy="0"/>
          <a:chOff x="0" y="0"/>
          <a:chExt cx="0" cy="0"/>
        </a:xfrm>
      </p:grpSpPr>
      <p:sp>
        <p:nvSpPr>
          <p:cNvPr id="65" name="Google Shape;65;p12"/>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2"/>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2"/>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bg>
      <p:bgPr>
        <a:solidFill>
          <a:srgbClr val="000000"/>
        </a:solidFill>
      </p:bgPr>
    </p:bg>
    <p:spTree>
      <p:nvGrpSpPr>
        <p:cNvPr id="68" name="Shape 68"/>
        <p:cNvGrpSpPr/>
        <p:nvPr/>
      </p:nvGrpSpPr>
      <p:grpSpPr>
        <a:xfrm>
          <a:off x="0" y="0"/>
          <a:ext cx="0" cy="0"/>
          <a:chOff x="0" y="0"/>
          <a:chExt cx="0" cy="0"/>
        </a:xfrm>
      </p:grpSpPr>
      <p:sp>
        <p:nvSpPr>
          <p:cNvPr id="69" name="Google Shape;69;p13"/>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master">
  <p:cSld name="Slide 11 master">
    <p:bg>
      <p:bgPr>
        <a:solidFill>
          <a:srgbClr val="000000"/>
        </a:solidFill>
      </p:bgPr>
    </p:bg>
    <p:spTree>
      <p:nvGrpSpPr>
        <p:cNvPr id="72" name="Shape 72"/>
        <p:cNvGrpSpPr/>
        <p:nvPr/>
      </p:nvGrpSpPr>
      <p:grpSpPr>
        <a:xfrm>
          <a:off x="0" y="0"/>
          <a:ext cx="0" cy="0"/>
          <a:chOff x="0" y="0"/>
          <a:chExt cx="0" cy="0"/>
        </a:xfrm>
      </p:grpSpPr>
      <p:sp>
        <p:nvSpPr>
          <p:cNvPr id="73" name="Google Shape;73;p14"/>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master">
  <p:cSld name="Slide 12 master">
    <p:bg>
      <p:bgPr>
        <a:solidFill>
          <a:srgbClr val="000000"/>
        </a:solidFill>
      </p:bgPr>
    </p:bg>
    <p:spTree>
      <p:nvGrpSpPr>
        <p:cNvPr id="76" name="Shape 76"/>
        <p:cNvGrpSpPr/>
        <p:nvPr/>
      </p:nvGrpSpPr>
      <p:grpSpPr>
        <a:xfrm>
          <a:off x="0" y="0"/>
          <a:ext cx="0" cy="0"/>
          <a:chOff x="0" y="0"/>
          <a:chExt cx="0" cy="0"/>
        </a:xfrm>
      </p:grpSpPr>
      <p:sp>
        <p:nvSpPr>
          <p:cNvPr id="77" name="Google Shape;77;p15"/>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80" name="Shape 80"/>
        <p:cNvGrpSpPr/>
        <p:nvPr/>
      </p:nvGrpSpPr>
      <p:grpSpPr>
        <a:xfrm>
          <a:off x="0" y="0"/>
          <a:ext cx="0" cy="0"/>
          <a:chOff x="0" y="0"/>
          <a:chExt cx="0" cy="0"/>
        </a:xfrm>
      </p:grpSpPr>
      <p:sp>
        <p:nvSpPr>
          <p:cNvPr id="81" name="Google Shape;81;p16"/>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master">
  <p:cSld name="Slide 13 master">
    <p:bg>
      <p:bgPr>
        <a:solidFill>
          <a:srgbClr val="000000"/>
        </a:solidFill>
      </p:bgPr>
    </p:bg>
    <p:spTree>
      <p:nvGrpSpPr>
        <p:cNvPr id="82" name="Shape 82"/>
        <p:cNvGrpSpPr/>
        <p:nvPr/>
      </p:nvGrpSpPr>
      <p:grpSpPr>
        <a:xfrm>
          <a:off x="0" y="0"/>
          <a:ext cx="0" cy="0"/>
          <a:chOff x="0" y="0"/>
          <a:chExt cx="0" cy="0"/>
        </a:xfrm>
      </p:grpSpPr>
      <p:sp>
        <p:nvSpPr>
          <p:cNvPr id="83" name="Google Shape;83;p17"/>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7" title="Appally Black.png"/>
          <p:cNvPicPr preferRelativeResize="0"/>
          <p:nvPr/>
        </p:nvPicPr>
        <p:blipFill rotWithShape="1">
          <a:blip r:embed="rId2">
            <a:alphaModFix/>
          </a:blip>
          <a:srcRect b="34873" l="14469" r="13401" t="31623"/>
          <a:stretch/>
        </p:blipFill>
        <p:spPr>
          <a:xfrm>
            <a:off x="445925" y="180175"/>
            <a:ext cx="1008425" cy="42840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page number">
  <p:cSld name="TITLE_AND_BODY_1">
    <p:spTree>
      <p:nvGrpSpPr>
        <p:cNvPr id="86" name="Shape 86"/>
        <p:cNvGrpSpPr/>
        <p:nvPr/>
      </p:nvGrpSpPr>
      <p:grpSpPr>
        <a:xfrm>
          <a:off x="0" y="0"/>
          <a:ext cx="0" cy="0"/>
          <a:chOff x="0" y="0"/>
          <a:chExt cx="0" cy="0"/>
        </a:xfrm>
      </p:grpSpPr>
      <p:sp>
        <p:nvSpPr>
          <p:cNvPr id="87" name="Google Shape;87;p18"/>
          <p:cNvSpPr txBox="1"/>
          <p:nvPr>
            <p:ph idx="12" type="sldNum"/>
          </p:nvPr>
        </p:nvSpPr>
        <p:spPr>
          <a:xfrm>
            <a:off x="13223839" y="7745643"/>
            <a:ext cx="966300" cy="250500"/>
          </a:xfrm>
          <a:prstGeom prst="rect">
            <a:avLst/>
          </a:prstGeom>
          <a:noFill/>
          <a:ln>
            <a:noFill/>
          </a:ln>
        </p:spPr>
        <p:txBody>
          <a:bodyPr anchorCtr="0" anchor="t" bIns="73125" lIns="146275" spcFirstLastPara="1" rIns="146275" wrap="square" tIns="73125">
            <a:noAutofit/>
          </a:bodyPr>
          <a:lstStyle>
            <a:lvl1pPr indent="0" lvl="0" marL="0" marR="0" algn="r">
              <a:spcBef>
                <a:spcPts val="0"/>
              </a:spcBef>
              <a:buNone/>
              <a:defRPr b="0" i="0" sz="1000" u="none" cap="none" strike="noStrike">
                <a:solidFill>
                  <a:schemeClr val="dk1"/>
                </a:solidFill>
                <a:latin typeface="Montserrat"/>
                <a:ea typeface="Montserrat"/>
                <a:cs typeface="Montserrat"/>
                <a:sym typeface="Montserrat"/>
              </a:defRPr>
            </a:lvl1pPr>
            <a:lvl2pPr indent="0" lvl="1" marL="0" marR="0" algn="r">
              <a:spcBef>
                <a:spcPts val="0"/>
              </a:spcBef>
              <a:buNone/>
              <a:defRPr b="0" i="0" sz="1000" u="none" cap="none" strike="noStrike">
                <a:solidFill>
                  <a:schemeClr val="dk1"/>
                </a:solidFill>
                <a:latin typeface="Montserrat"/>
                <a:ea typeface="Montserrat"/>
                <a:cs typeface="Montserrat"/>
                <a:sym typeface="Montserrat"/>
              </a:defRPr>
            </a:lvl2pPr>
            <a:lvl3pPr indent="0" lvl="2" marL="0" marR="0" algn="r">
              <a:spcBef>
                <a:spcPts val="0"/>
              </a:spcBef>
              <a:buNone/>
              <a:defRPr b="0" i="0" sz="1000" u="none" cap="none" strike="noStrike">
                <a:solidFill>
                  <a:schemeClr val="dk1"/>
                </a:solidFill>
                <a:latin typeface="Montserrat"/>
                <a:ea typeface="Montserrat"/>
                <a:cs typeface="Montserrat"/>
                <a:sym typeface="Montserrat"/>
              </a:defRPr>
            </a:lvl3pPr>
            <a:lvl4pPr indent="0" lvl="3" marL="0" marR="0" algn="r">
              <a:spcBef>
                <a:spcPts val="0"/>
              </a:spcBef>
              <a:buNone/>
              <a:defRPr b="0" i="0" sz="1000" u="none" cap="none" strike="noStrike">
                <a:solidFill>
                  <a:schemeClr val="dk1"/>
                </a:solidFill>
                <a:latin typeface="Montserrat"/>
                <a:ea typeface="Montserrat"/>
                <a:cs typeface="Montserrat"/>
                <a:sym typeface="Montserrat"/>
              </a:defRPr>
            </a:lvl4pPr>
            <a:lvl5pPr indent="0" lvl="4" marL="0" marR="0" algn="r">
              <a:spcBef>
                <a:spcPts val="0"/>
              </a:spcBef>
              <a:buNone/>
              <a:defRPr b="0" i="0" sz="1000" u="none" cap="none" strike="noStrike">
                <a:solidFill>
                  <a:schemeClr val="dk1"/>
                </a:solidFill>
                <a:latin typeface="Montserrat"/>
                <a:ea typeface="Montserrat"/>
                <a:cs typeface="Montserrat"/>
                <a:sym typeface="Montserrat"/>
              </a:defRPr>
            </a:lvl5pPr>
            <a:lvl6pPr indent="0" lvl="5" marL="0" marR="0" algn="r">
              <a:spcBef>
                <a:spcPts val="0"/>
              </a:spcBef>
              <a:buNone/>
              <a:defRPr b="0" i="0" sz="1000" u="none" cap="none" strike="noStrike">
                <a:solidFill>
                  <a:schemeClr val="dk1"/>
                </a:solidFill>
                <a:latin typeface="Montserrat"/>
                <a:ea typeface="Montserrat"/>
                <a:cs typeface="Montserrat"/>
                <a:sym typeface="Montserrat"/>
              </a:defRPr>
            </a:lvl6pPr>
            <a:lvl7pPr indent="0" lvl="6" marL="0" marR="0" algn="r">
              <a:spcBef>
                <a:spcPts val="0"/>
              </a:spcBef>
              <a:buNone/>
              <a:defRPr b="0" i="0" sz="1000" u="none" cap="none" strike="noStrike">
                <a:solidFill>
                  <a:schemeClr val="dk1"/>
                </a:solidFill>
                <a:latin typeface="Montserrat"/>
                <a:ea typeface="Montserrat"/>
                <a:cs typeface="Montserrat"/>
                <a:sym typeface="Montserrat"/>
              </a:defRPr>
            </a:lvl7pPr>
            <a:lvl8pPr indent="0" lvl="7" marL="0" marR="0" algn="r">
              <a:spcBef>
                <a:spcPts val="0"/>
              </a:spcBef>
              <a:buNone/>
              <a:defRPr b="0" i="0" sz="1000" u="none" cap="none" strike="noStrike">
                <a:solidFill>
                  <a:schemeClr val="dk1"/>
                </a:solidFill>
                <a:latin typeface="Montserrat"/>
                <a:ea typeface="Montserrat"/>
                <a:cs typeface="Montserrat"/>
                <a:sym typeface="Montserrat"/>
              </a:defRPr>
            </a:lvl8pPr>
            <a:lvl9pPr indent="0" lvl="8" marL="0" marR="0" algn="r">
              <a:spcBef>
                <a:spcPts val="0"/>
              </a:spcBef>
              <a:buNone/>
              <a:defRPr b="0" i="0" sz="1000" u="none" cap="none" strike="noStrike">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spTree>
      <p:nvGrpSpPr>
        <p:cNvPr id="88" name="Shape 88"/>
        <p:cNvGrpSpPr/>
        <p:nvPr/>
      </p:nvGrpSpPr>
      <p:grpSpPr>
        <a:xfrm>
          <a:off x="0" y="0"/>
          <a:ext cx="0" cy="0"/>
          <a:chOff x="0" y="0"/>
          <a:chExt cx="0" cy="0"/>
        </a:xfrm>
      </p:grpSpPr>
      <p:sp>
        <p:nvSpPr>
          <p:cNvPr id="89" name="Google Shape;89;p19"/>
          <p:cNvSpPr/>
          <p:nvPr/>
        </p:nvSpPr>
        <p:spPr>
          <a:xfrm>
            <a:off x="-61680" y="-84760"/>
            <a:ext cx="4625700" cy="8314500"/>
          </a:xfrm>
          <a:prstGeom prst="rect">
            <a:avLst/>
          </a:prstGeom>
          <a:solidFill>
            <a:schemeClr val="dk1"/>
          </a:solidFill>
          <a:ln>
            <a:noFill/>
          </a:ln>
        </p:spPr>
        <p:txBody>
          <a:bodyPr anchorCtr="0" anchor="ctr" bIns="146275" lIns="146275" spcFirstLastPara="1" rIns="146275" wrap="square" tIns="146275">
            <a:noAutofit/>
          </a:bodyPr>
          <a:lstStyle/>
          <a:p>
            <a:pPr indent="0" lvl="0" marL="0" rtl="0" algn="ctr">
              <a:spcBef>
                <a:spcPts val="0"/>
              </a:spcBef>
              <a:spcAft>
                <a:spcPts val="0"/>
              </a:spcAft>
              <a:buNone/>
            </a:pPr>
            <a:r>
              <a:t/>
            </a:r>
            <a:endParaRPr sz="2200">
              <a:latin typeface="Poppins"/>
              <a:ea typeface="Poppins"/>
              <a:cs typeface="Poppins"/>
              <a:sym typeface="Poppins"/>
            </a:endParaRPr>
          </a:p>
        </p:txBody>
      </p:sp>
      <p:sp>
        <p:nvSpPr>
          <p:cNvPr id="90" name="Google Shape;90;p19"/>
          <p:cNvSpPr txBox="1"/>
          <p:nvPr>
            <p:ph idx="12" type="sldNum"/>
          </p:nvPr>
        </p:nvSpPr>
        <p:spPr>
          <a:xfrm>
            <a:off x="12557760" y="7605240"/>
            <a:ext cx="1707000" cy="292200"/>
          </a:xfrm>
          <a:prstGeom prst="rect">
            <a:avLst/>
          </a:prstGeom>
          <a:noFill/>
          <a:ln>
            <a:noFill/>
          </a:ln>
        </p:spPr>
        <p:txBody>
          <a:bodyPr anchorCtr="0" anchor="ctr" bIns="36550" lIns="73150" spcFirstLastPara="1" rIns="73150" wrap="square" tIns="36550">
            <a:noAutofit/>
          </a:bodyPr>
          <a:lstStyle>
            <a:lvl1pPr indent="0" lvl="0" marL="0" marR="0" algn="r">
              <a:lnSpc>
                <a:spcPct val="100000"/>
              </a:lnSpc>
              <a:spcBef>
                <a:spcPts val="0"/>
              </a:spcBef>
              <a:spcAft>
                <a:spcPts val="0"/>
              </a:spcAft>
              <a:buClr>
                <a:srgbClr val="000000"/>
              </a:buClr>
              <a:buSzPts val="1000"/>
              <a:buFont typeface="Arial"/>
              <a:buNone/>
              <a:defRPr>
                <a:latin typeface="Poppins"/>
                <a:ea typeface="Poppins"/>
                <a:cs typeface="Poppins"/>
                <a:sym typeface="Poppins"/>
              </a:defRPr>
            </a:lvl1pPr>
            <a:lvl2pPr indent="0" lvl="1" marL="0" marR="0" algn="r">
              <a:lnSpc>
                <a:spcPct val="100000"/>
              </a:lnSpc>
              <a:spcBef>
                <a:spcPts val="0"/>
              </a:spcBef>
              <a:spcAft>
                <a:spcPts val="0"/>
              </a:spcAft>
              <a:buClr>
                <a:srgbClr val="000000"/>
              </a:buClr>
              <a:buSzPts val="1000"/>
              <a:buFont typeface="Arial"/>
              <a:buNone/>
              <a:defRPr>
                <a:latin typeface="Poppins"/>
                <a:ea typeface="Poppins"/>
                <a:cs typeface="Poppins"/>
                <a:sym typeface="Poppins"/>
              </a:defRPr>
            </a:lvl2pPr>
            <a:lvl3pPr indent="0" lvl="2" marL="0" marR="0" algn="r">
              <a:lnSpc>
                <a:spcPct val="100000"/>
              </a:lnSpc>
              <a:spcBef>
                <a:spcPts val="0"/>
              </a:spcBef>
              <a:spcAft>
                <a:spcPts val="0"/>
              </a:spcAft>
              <a:buClr>
                <a:srgbClr val="000000"/>
              </a:buClr>
              <a:buSzPts val="1000"/>
              <a:buFont typeface="Arial"/>
              <a:buNone/>
              <a:defRPr>
                <a:latin typeface="Poppins"/>
                <a:ea typeface="Poppins"/>
                <a:cs typeface="Poppins"/>
                <a:sym typeface="Poppins"/>
              </a:defRPr>
            </a:lvl3pPr>
            <a:lvl4pPr indent="0" lvl="3" marL="0" marR="0" algn="r">
              <a:lnSpc>
                <a:spcPct val="100000"/>
              </a:lnSpc>
              <a:spcBef>
                <a:spcPts val="0"/>
              </a:spcBef>
              <a:spcAft>
                <a:spcPts val="0"/>
              </a:spcAft>
              <a:buClr>
                <a:srgbClr val="000000"/>
              </a:buClr>
              <a:buSzPts val="1000"/>
              <a:buFont typeface="Arial"/>
              <a:buNone/>
              <a:defRPr>
                <a:latin typeface="Poppins"/>
                <a:ea typeface="Poppins"/>
                <a:cs typeface="Poppins"/>
                <a:sym typeface="Poppins"/>
              </a:defRPr>
            </a:lvl4pPr>
            <a:lvl5pPr indent="0" lvl="4" marL="0" marR="0" algn="r">
              <a:lnSpc>
                <a:spcPct val="100000"/>
              </a:lnSpc>
              <a:spcBef>
                <a:spcPts val="0"/>
              </a:spcBef>
              <a:spcAft>
                <a:spcPts val="0"/>
              </a:spcAft>
              <a:buClr>
                <a:srgbClr val="000000"/>
              </a:buClr>
              <a:buSzPts val="1000"/>
              <a:buFont typeface="Arial"/>
              <a:buNone/>
              <a:defRPr>
                <a:latin typeface="Poppins"/>
                <a:ea typeface="Poppins"/>
                <a:cs typeface="Poppins"/>
                <a:sym typeface="Poppins"/>
              </a:defRPr>
            </a:lvl5pPr>
            <a:lvl6pPr indent="0" lvl="5" marL="0" marR="0" algn="r">
              <a:lnSpc>
                <a:spcPct val="100000"/>
              </a:lnSpc>
              <a:spcBef>
                <a:spcPts val="0"/>
              </a:spcBef>
              <a:spcAft>
                <a:spcPts val="0"/>
              </a:spcAft>
              <a:buClr>
                <a:srgbClr val="000000"/>
              </a:buClr>
              <a:buSzPts val="1000"/>
              <a:buFont typeface="Arial"/>
              <a:buNone/>
              <a:defRPr>
                <a:latin typeface="Poppins"/>
                <a:ea typeface="Poppins"/>
                <a:cs typeface="Poppins"/>
                <a:sym typeface="Poppins"/>
              </a:defRPr>
            </a:lvl6pPr>
            <a:lvl7pPr indent="0" lvl="6" marL="0" marR="0" algn="r">
              <a:lnSpc>
                <a:spcPct val="100000"/>
              </a:lnSpc>
              <a:spcBef>
                <a:spcPts val="0"/>
              </a:spcBef>
              <a:spcAft>
                <a:spcPts val="0"/>
              </a:spcAft>
              <a:buClr>
                <a:srgbClr val="000000"/>
              </a:buClr>
              <a:buSzPts val="1000"/>
              <a:buFont typeface="Arial"/>
              <a:buNone/>
              <a:defRPr>
                <a:latin typeface="Poppins"/>
                <a:ea typeface="Poppins"/>
                <a:cs typeface="Poppins"/>
                <a:sym typeface="Poppins"/>
              </a:defRPr>
            </a:lvl7pPr>
            <a:lvl8pPr indent="0" lvl="7" marL="0" marR="0" algn="r">
              <a:lnSpc>
                <a:spcPct val="100000"/>
              </a:lnSpc>
              <a:spcBef>
                <a:spcPts val="0"/>
              </a:spcBef>
              <a:spcAft>
                <a:spcPts val="0"/>
              </a:spcAft>
              <a:buClr>
                <a:srgbClr val="000000"/>
              </a:buClr>
              <a:buSzPts val="1000"/>
              <a:buFont typeface="Arial"/>
              <a:buNone/>
              <a:defRPr>
                <a:latin typeface="Poppins"/>
                <a:ea typeface="Poppins"/>
                <a:cs typeface="Poppins"/>
                <a:sym typeface="Poppins"/>
              </a:defRPr>
            </a:lvl8pPr>
            <a:lvl9pPr indent="0" lvl="8" marL="0" marR="0" algn="r">
              <a:lnSpc>
                <a:spcPct val="100000"/>
              </a:lnSpc>
              <a:spcBef>
                <a:spcPts val="0"/>
              </a:spcBef>
              <a:spcAft>
                <a:spcPts val="0"/>
              </a:spcAft>
              <a:buClr>
                <a:srgbClr val="000000"/>
              </a:buClr>
              <a:buSzPts val="1000"/>
              <a:buFont typeface="Arial"/>
              <a:buNone/>
              <a:defRPr>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b="0" i="0" sz="1000" u="none" cap="none" strike="noStrike">
              <a:solidFill>
                <a:srgbClr val="888888"/>
              </a:solidFill>
              <a:latin typeface="Calibri"/>
              <a:ea typeface="Calibri"/>
              <a:cs typeface="Calibri"/>
              <a:sym typeface="Calibri"/>
            </a:endParaRPr>
          </a:p>
        </p:txBody>
      </p:sp>
      <p:pic>
        <p:nvPicPr>
          <p:cNvPr id="91" name="Google Shape;91;p19"/>
          <p:cNvPicPr preferRelativeResize="0"/>
          <p:nvPr/>
        </p:nvPicPr>
        <p:blipFill rotWithShape="1">
          <a:blip r:embed="rId2">
            <a:alphaModFix/>
          </a:blip>
          <a:srcRect b="37388" l="0" r="0" t="38910"/>
          <a:stretch/>
        </p:blipFill>
        <p:spPr>
          <a:xfrm>
            <a:off x="12235879" y="238000"/>
            <a:ext cx="2148363" cy="509163"/>
          </a:xfrm>
          <a:prstGeom prst="rect">
            <a:avLst/>
          </a:prstGeom>
          <a:noFill/>
          <a:ln>
            <a:noFill/>
          </a:ln>
        </p:spPr>
      </p:pic>
      <p:sp>
        <p:nvSpPr>
          <p:cNvPr id="92" name="Google Shape;92;p19"/>
          <p:cNvSpPr txBox="1"/>
          <p:nvPr>
            <p:ph type="title"/>
          </p:nvPr>
        </p:nvSpPr>
        <p:spPr>
          <a:xfrm>
            <a:off x="549400" y="747160"/>
            <a:ext cx="3534600" cy="1541400"/>
          </a:xfrm>
          <a:prstGeom prst="rect">
            <a:avLst/>
          </a:prstGeom>
          <a:noFill/>
          <a:ln>
            <a:noFill/>
          </a:ln>
        </p:spPr>
        <p:txBody>
          <a:bodyPr anchorCtr="0" anchor="ctr" bIns="36550" lIns="73150" spcFirstLastPara="1" rIns="73150" wrap="square" tIns="36550">
            <a:normAutofit/>
          </a:bodyPr>
          <a:lstStyle>
            <a:lvl1pPr lvl="0" marR="0" algn="l">
              <a:lnSpc>
                <a:spcPct val="100000"/>
              </a:lnSpc>
              <a:spcBef>
                <a:spcPts val="0"/>
              </a:spcBef>
              <a:spcAft>
                <a:spcPts val="0"/>
              </a:spcAft>
              <a:buClr>
                <a:schemeClr val="lt1"/>
              </a:buClr>
              <a:buSzPts val="3200"/>
              <a:buFont typeface="Poppins ExtraLight"/>
              <a:buNone/>
              <a:defRPr i="0" sz="3200" u="none" cap="none" strike="noStrike">
                <a:solidFill>
                  <a:schemeClr val="lt1"/>
                </a:solidFill>
                <a:latin typeface="Poppins ExtraLight"/>
                <a:ea typeface="Poppins ExtraLight"/>
                <a:cs typeface="Poppins ExtraLight"/>
                <a:sym typeface="Poppins ExtraLight"/>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93" name="Google Shape;93;p19"/>
          <p:cNvSpPr txBox="1"/>
          <p:nvPr>
            <p:ph idx="1" type="body"/>
          </p:nvPr>
        </p:nvSpPr>
        <p:spPr>
          <a:xfrm>
            <a:off x="5110240" y="974600"/>
            <a:ext cx="8965500" cy="6345000"/>
          </a:xfrm>
          <a:prstGeom prst="rect">
            <a:avLst/>
          </a:prstGeom>
          <a:noFill/>
          <a:ln>
            <a:noFill/>
          </a:ln>
        </p:spPr>
        <p:txBody>
          <a:bodyPr anchorCtr="0" anchor="t" bIns="36550" lIns="73150" spcFirstLastPara="1" rIns="73150" wrap="square" tIns="36550">
            <a:noAutofit/>
          </a:bodyPr>
          <a:lstStyle>
            <a:lvl1pPr indent="-368300" lvl="0" marL="457200" marR="0" algn="l">
              <a:lnSpc>
                <a:spcPct val="115000"/>
              </a:lnSpc>
              <a:spcBef>
                <a:spcPts val="500"/>
              </a:spcBef>
              <a:spcAft>
                <a:spcPts val="0"/>
              </a:spcAft>
              <a:buSzPts val="2200"/>
              <a:buChar char="•"/>
              <a:defRPr i="0" sz="2200" u="none" cap="none" strike="noStrike"/>
            </a:lvl1pPr>
            <a:lvl2pPr indent="-368300" lvl="1" marL="914400" marR="0" algn="l">
              <a:lnSpc>
                <a:spcPct val="115000"/>
              </a:lnSpc>
              <a:spcBef>
                <a:spcPts val="500"/>
              </a:spcBef>
              <a:spcAft>
                <a:spcPts val="0"/>
              </a:spcAft>
              <a:buSzPts val="2200"/>
              <a:buChar char="–"/>
              <a:defRPr i="0" sz="2200" u="none" cap="none" strike="noStrike"/>
            </a:lvl2pPr>
            <a:lvl3pPr indent="-368300" lvl="2" marL="1371600" marR="0" algn="l">
              <a:lnSpc>
                <a:spcPct val="115000"/>
              </a:lnSpc>
              <a:spcBef>
                <a:spcPts val="300"/>
              </a:spcBef>
              <a:spcAft>
                <a:spcPts val="0"/>
              </a:spcAft>
              <a:buSzPts val="2200"/>
              <a:buChar char="•"/>
              <a:defRPr i="0" sz="2200" u="none" cap="none" strike="noStrike"/>
            </a:lvl3pPr>
            <a:lvl4pPr indent="-368300" lvl="3" marL="1828800" marR="0" algn="l">
              <a:lnSpc>
                <a:spcPct val="115000"/>
              </a:lnSpc>
              <a:spcBef>
                <a:spcPts val="300"/>
              </a:spcBef>
              <a:spcAft>
                <a:spcPts val="0"/>
              </a:spcAft>
              <a:buSzPts val="2200"/>
              <a:buChar char="–"/>
              <a:defRPr i="0" sz="2200" u="none" cap="none" strike="noStrike"/>
            </a:lvl4pPr>
            <a:lvl5pPr indent="-368300" lvl="4" marL="2286000" marR="0" algn="l">
              <a:lnSpc>
                <a:spcPct val="115000"/>
              </a:lnSpc>
              <a:spcBef>
                <a:spcPts val="300"/>
              </a:spcBef>
              <a:spcAft>
                <a:spcPts val="0"/>
              </a:spcAft>
              <a:buSzPts val="2200"/>
              <a:buChar char="»"/>
              <a:defRPr i="0" sz="2200" u="none" cap="none" strike="noStrike"/>
            </a:lvl5pPr>
            <a:lvl6pPr indent="-368300" lvl="5" marL="2743200" marR="0" algn="l">
              <a:lnSpc>
                <a:spcPct val="115000"/>
              </a:lnSpc>
              <a:spcBef>
                <a:spcPts val="300"/>
              </a:spcBef>
              <a:spcAft>
                <a:spcPts val="0"/>
              </a:spcAft>
              <a:buSzPts val="2200"/>
              <a:buChar char="•"/>
              <a:defRPr i="0" sz="2200" u="none" cap="none" strike="noStrike"/>
            </a:lvl6pPr>
            <a:lvl7pPr indent="-368300" lvl="6" marL="3200400" marR="0" algn="l">
              <a:lnSpc>
                <a:spcPct val="115000"/>
              </a:lnSpc>
              <a:spcBef>
                <a:spcPts val="300"/>
              </a:spcBef>
              <a:spcAft>
                <a:spcPts val="0"/>
              </a:spcAft>
              <a:buSzPts val="2200"/>
              <a:buChar char="•"/>
              <a:defRPr i="0" sz="2200" u="none" cap="none" strike="noStrike"/>
            </a:lvl7pPr>
            <a:lvl8pPr indent="-368300" lvl="7" marL="3657600" marR="0" algn="l">
              <a:lnSpc>
                <a:spcPct val="115000"/>
              </a:lnSpc>
              <a:spcBef>
                <a:spcPts val="300"/>
              </a:spcBef>
              <a:spcAft>
                <a:spcPts val="0"/>
              </a:spcAft>
              <a:buSzPts val="2200"/>
              <a:buChar char="•"/>
              <a:defRPr i="0" sz="2200" u="none" cap="none" strike="noStrike"/>
            </a:lvl8pPr>
            <a:lvl9pPr indent="-368300" lvl="8" marL="4114800" marR="0" algn="l">
              <a:lnSpc>
                <a:spcPct val="115000"/>
              </a:lnSpc>
              <a:spcBef>
                <a:spcPts val="300"/>
              </a:spcBef>
              <a:spcAft>
                <a:spcPts val="0"/>
              </a:spcAft>
              <a:buSzPts val="2200"/>
              <a:buChar char="•"/>
              <a:defRPr i="0" sz="2200" u="none" cap="none" strike="noStrike"/>
            </a:lvl9pPr>
          </a:lstStyle>
          <a:p/>
        </p:txBody>
      </p:sp>
      <p:sp>
        <p:nvSpPr>
          <p:cNvPr id="94" name="Google Shape;94;p19"/>
          <p:cNvSpPr txBox="1"/>
          <p:nvPr>
            <p:ph idx="2" type="body"/>
          </p:nvPr>
        </p:nvSpPr>
        <p:spPr>
          <a:xfrm>
            <a:off x="549400" y="2288440"/>
            <a:ext cx="3401400" cy="5031300"/>
          </a:xfrm>
          <a:prstGeom prst="rect">
            <a:avLst/>
          </a:prstGeom>
          <a:noFill/>
          <a:ln>
            <a:noFill/>
          </a:ln>
        </p:spPr>
        <p:txBody>
          <a:bodyPr anchorCtr="0" anchor="t" bIns="36550" lIns="73150" spcFirstLastPara="1" rIns="73150" wrap="square" tIns="36550">
            <a:noAutofit/>
          </a:bodyPr>
          <a:lstStyle>
            <a:lvl1pPr indent="-368300" lvl="0" marL="457200" marR="0" algn="l">
              <a:lnSpc>
                <a:spcPct val="115000"/>
              </a:lnSpc>
              <a:spcBef>
                <a:spcPts val="500"/>
              </a:spcBef>
              <a:spcAft>
                <a:spcPts val="0"/>
              </a:spcAft>
              <a:buClr>
                <a:schemeClr val="lt1"/>
              </a:buClr>
              <a:buSzPts val="2200"/>
              <a:buChar char="•"/>
              <a:defRPr i="0" sz="2200" u="none" cap="none" strike="noStrike">
                <a:solidFill>
                  <a:schemeClr val="lt1"/>
                </a:solidFill>
              </a:defRPr>
            </a:lvl1pPr>
            <a:lvl2pPr indent="-368300" lvl="1" marL="914400" marR="0" algn="l">
              <a:lnSpc>
                <a:spcPct val="115000"/>
              </a:lnSpc>
              <a:spcBef>
                <a:spcPts val="500"/>
              </a:spcBef>
              <a:spcAft>
                <a:spcPts val="0"/>
              </a:spcAft>
              <a:buClr>
                <a:schemeClr val="lt1"/>
              </a:buClr>
              <a:buSzPts val="2200"/>
              <a:buChar char="–"/>
              <a:defRPr i="0" sz="2200" u="none" cap="none" strike="noStrike">
                <a:solidFill>
                  <a:schemeClr val="lt1"/>
                </a:solidFill>
              </a:defRPr>
            </a:lvl2pPr>
            <a:lvl3pPr indent="-368300" lvl="2" marL="1371600" marR="0" algn="l">
              <a:lnSpc>
                <a:spcPct val="115000"/>
              </a:lnSpc>
              <a:spcBef>
                <a:spcPts val="300"/>
              </a:spcBef>
              <a:spcAft>
                <a:spcPts val="0"/>
              </a:spcAft>
              <a:buClr>
                <a:schemeClr val="lt1"/>
              </a:buClr>
              <a:buSzPts val="2200"/>
              <a:buChar char="•"/>
              <a:defRPr i="0" sz="2200" u="none" cap="none" strike="noStrike">
                <a:solidFill>
                  <a:schemeClr val="lt1"/>
                </a:solidFill>
              </a:defRPr>
            </a:lvl3pPr>
            <a:lvl4pPr indent="-368300" lvl="3" marL="1828800" marR="0" algn="l">
              <a:lnSpc>
                <a:spcPct val="115000"/>
              </a:lnSpc>
              <a:spcBef>
                <a:spcPts val="300"/>
              </a:spcBef>
              <a:spcAft>
                <a:spcPts val="0"/>
              </a:spcAft>
              <a:buClr>
                <a:schemeClr val="lt1"/>
              </a:buClr>
              <a:buSzPts val="2200"/>
              <a:buChar char="–"/>
              <a:defRPr i="0" sz="2200" u="none" cap="none" strike="noStrike">
                <a:solidFill>
                  <a:schemeClr val="lt1"/>
                </a:solidFill>
              </a:defRPr>
            </a:lvl4pPr>
            <a:lvl5pPr indent="-368300" lvl="4" marL="2286000" marR="0" algn="l">
              <a:lnSpc>
                <a:spcPct val="115000"/>
              </a:lnSpc>
              <a:spcBef>
                <a:spcPts val="300"/>
              </a:spcBef>
              <a:spcAft>
                <a:spcPts val="0"/>
              </a:spcAft>
              <a:buClr>
                <a:schemeClr val="lt1"/>
              </a:buClr>
              <a:buSzPts val="2200"/>
              <a:buChar char="»"/>
              <a:defRPr i="0" sz="2200" u="none" cap="none" strike="noStrike">
                <a:solidFill>
                  <a:schemeClr val="lt1"/>
                </a:solidFill>
              </a:defRPr>
            </a:lvl5pPr>
            <a:lvl6pPr indent="-368300" lvl="5" marL="2743200" marR="0" algn="l">
              <a:lnSpc>
                <a:spcPct val="115000"/>
              </a:lnSpc>
              <a:spcBef>
                <a:spcPts val="300"/>
              </a:spcBef>
              <a:spcAft>
                <a:spcPts val="0"/>
              </a:spcAft>
              <a:buClr>
                <a:schemeClr val="lt1"/>
              </a:buClr>
              <a:buSzPts val="2200"/>
              <a:buChar char="•"/>
              <a:defRPr i="0" sz="2200" u="none" cap="none" strike="noStrike">
                <a:solidFill>
                  <a:schemeClr val="lt1"/>
                </a:solidFill>
              </a:defRPr>
            </a:lvl6pPr>
            <a:lvl7pPr indent="-368300" lvl="6" marL="3200400" marR="0" algn="l">
              <a:lnSpc>
                <a:spcPct val="115000"/>
              </a:lnSpc>
              <a:spcBef>
                <a:spcPts val="300"/>
              </a:spcBef>
              <a:spcAft>
                <a:spcPts val="0"/>
              </a:spcAft>
              <a:buClr>
                <a:schemeClr val="lt1"/>
              </a:buClr>
              <a:buSzPts val="2200"/>
              <a:buChar char="•"/>
              <a:defRPr i="0" sz="2200" u="none" cap="none" strike="noStrike">
                <a:solidFill>
                  <a:schemeClr val="lt1"/>
                </a:solidFill>
              </a:defRPr>
            </a:lvl7pPr>
            <a:lvl8pPr indent="-368300" lvl="7" marL="3657600" marR="0" algn="l">
              <a:lnSpc>
                <a:spcPct val="115000"/>
              </a:lnSpc>
              <a:spcBef>
                <a:spcPts val="300"/>
              </a:spcBef>
              <a:spcAft>
                <a:spcPts val="0"/>
              </a:spcAft>
              <a:buClr>
                <a:schemeClr val="lt1"/>
              </a:buClr>
              <a:buSzPts val="2200"/>
              <a:buChar char="•"/>
              <a:defRPr i="0" sz="2200" u="none" cap="none" strike="noStrike">
                <a:solidFill>
                  <a:schemeClr val="lt1"/>
                </a:solidFill>
              </a:defRPr>
            </a:lvl8pPr>
            <a:lvl9pPr indent="-368300" lvl="8" marL="4114800" marR="0" algn="l">
              <a:lnSpc>
                <a:spcPct val="115000"/>
              </a:lnSpc>
              <a:spcBef>
                <a:spcPts val="300"/>
              </a:spcBef>
              <a:spcAft>
                <a:spcPts val="0"/>
              </a:spcAft>
              <a:buClr>
                <a:schemeClr val="lt1"/>
              </a:buClr>
              <a:buSzPts val="2200"/>
              <a:buChar char="•"/>
              <a:defRPr i="0" sz="2200" u="none" cap="none" strike="noStrike">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bg>
      <p:bgPr>
        <a:solidFill>
          <a:srgbClr val="FFF7EF"/>
        </a:solidFill>
      </p:bgPr>
    </p:bg>
    <p:spTree>
      <p:nvGrpSpPr>
        <p:cNvPr id="97" name="Shape 97"/>
        <p:cNvGrpSpPr/>
        <p:nvPr/>
      </p:nvGrpSpPr>
      <p:grpSpPr>
        <a:xfrm>
          <a:off x="0" y="0"/>
          <a:ext cx="0" cy="0"/>
          <a:chOff x="0" y="0"/>
          <a:chExt cx="0" cy="0"/>
        </a:xfrm>
      </p:grpSpPr>
      <p:pic>
        <p:nvPicPr>
          <p:cNvPr id="98" name="Google Shape;98;p21" title="SITA-logo-brown.png"/>
          <p:cNvPicPr preferRelativeResize="0"/>
          <p:nvPr/>
        </p:nvPicPr>
        <p:blipFill>
          <a:blip r:embed="rId2">
            <a:alphaModFix/>
          </a:blip>
          <a:stretch>
            <a:fillRect/>
          </a:stretch>
        </p:blipFill>
        <p:spPr>
          <a:xfrm>
            <a:off x="13556325" y="7358975"/>
            <a:ext cx="597951" cy="572674"/>
          </a:xfrm>
          <a:prstGeom prst="rect">
            <a:avLst/>
          </a:prstGeom>
          <a:noFill/>
          <a:ln>
            <a:noFill/>
          </a:ln>
        </p:spPr>
      </p:pic>
      <p:sp>
        <p:nvSpPr>
          <p:cNvPr id="99" name="Google Shape;99;p21"/>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2">
  <p:cSld name="Slide 1 master_2">
    <p:bg>
      <p:bgPr>
        <a:solidFill>
          <a:srgbClr val="000000"/>
        </a:solidFill>
      </p:bgPr>
    </p:bg>
    <p:spTree>
      <p:nvGrpSpPr>
        <p:cNvPr id="20" name="Shape 20"/>
        <p:cNvGrpSpPr/>
        <p:nvPr/>
      </p:nvGrpSpPr>
      <p:grpSpPr>
        <a:xfrm>
          <a:off x="0" y="0"/>
          <a:ext cx="0" cy="0"/>
          <a:chOff x="0" y="0"/>
          <a:chExt cx="0" cy="0"/>
        </a:xfrm>
      </p:grpSpPr>
      <p:sp>
        <p:nvSpPr>
          <p:cNvPr id="21" name="Google Shape;21;p3"/>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 name="Google Shape;23;p3" title="SITA-logo-brown.png"/>
          <p:cNvPicPr preferRelativeResize="0"/>
          <p:nvPr/>
        </p:nvPicPr>
        <p:blipFill>
          <a:blip r:embed="rId2">
            <a:alphaModFix/>
          </a:blip>
          <a:stretch>
            <a:fillRect/>
          </a:stretch>
        </p:blipFill>
        <p:spPr>
          <a:xfrm>
            <a:off x="258900" y="305900"/>
            <a:ext cx="399065" cy="382201"/>
          </a:xfrm>
          <a:prstGeom prst="rect">
            <a:avLst/>
          </a:prstGeom>
          <a:noFill/>
          <a:ln>
            <a:noFill/>
          </a:ln>
        </p:spPr>
      </p:pic>
      <p:sp>
        <p:nvSpPr>
          <p:cNvPr id="24" name="Google Shape;24;p3"/>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lvl1pPr lvl="0" algn="r">
              <a:buNone/>
              <a:defRPr>
                <a:solidFill>
                  <a:schemeClr val="dk1"/>
                </a:solidFill>
                <a:latin typeface="DM Sans"/>
                <a:ea typeface="DM Sans"/>
                <a:cs typeface="DM Sans"/>
                <a:sym typeface="DM Sans"/>
              </a:defRPr>
            </a:lvl1pPr>
            <a:lvl2pPr lvl="1" algn="r">
              <a:buNone/>
              <a:defRPr>
                <a:solidFill>
                  <a:schemeClr val="dk1"/>
                </a:solidFill>
                <a:latin typeface="DM Sans"/>
                <a:ea typeface="DM Sans"/>
                <a:cs typeface="DM Sans"/>
                <a:sym typeface="DM Sans"/>
              </a:defRPr>
            </a:lvl2pPr>
            <a:lvl3pPr lvl="2" algn="r">
              <a:buNone/>
              <a:defRPr>
                <a:solidFill>
                  <a:schemeClr val="dk1"/>
                </a:solidFill>
                <a:latin typeface="DM Sans"/>
                <a:ea typeface="DM Sans"/>
                <a:cs typeface="DM Sans"/>
                <a:sym typeface="DM Sans"/>
              </a:defRPr>
            </a:lvl3pPr>
            <a:lvl4pPr lvl="3" algn="r">
              <a:buNone/>
              <a:defRPr>
                <a:solidFill>
                  <a:schemeClr val="dk1"/>
                </a:solidFill>
                <a:latin typeface="DM Sans"/>
                <a:ea typeface="DM Sans"/>
                <a:cs typeface="DM Sans"/>
                <a:sym typeface="DM Sans"/>
              </a:defRPr>
            </a:lvl4pPr>
            <a:lvl5pPr lvl="4" algn="r">
              <a:buNone/>
              <a:defRPr>
                <a:solidFill>
                  <a:schemeClr val="dk1"/>
                </a:solidFill>
                <a:latin typeface="DM Sans"/>
                <a:ea typeface="DM Sans"/>
                <a:cs typeface="DM Sans"/>
                <a:sym typeface="DM Sans"/>
              </a:defRPr>
            </a:lvl5pPr>
            <a:lvl6pPr lvl="5" algn="r">
              <a:buNone/>
              <a:defRPr>
                <a:solidFill>
                  <a:schemeClr val="dk1"/>
                </a:solidFill>
                <a:latin typeface="DM Sans"/>
                <a:ea typeface="DM Sans"/>
                <a:cs typeface="DM Sans"/>
                <a:sym typeface="DM Sans"/>
              </a:defRPr>
            </a:lvl6pPr>
            <a:lvl7pPr lvl="6" algn="r">
              <a:buNone/>
              <a:defRPr>
                <a:solidFill>
                  <a:schemeClr val="dk1"/>
                </a:solidFill>
                <a:latin typeface="DM Sans"/>
                <a:ea typeface="DM Sans"/>
                <a:cs typeface="DM Sans"/>
                <a:sym typeface="DM Sans"/>
              </a:defRPr>
            </a:lvl7pPr>
            <a:lvl8pPr lvl="7" algn="r">
              <a:buNone/>
              <a:defRPr>
                <a:solidFill>
                  <a:schemeClr val="dk1"/>
                </a:solidFill>
                <a:latin typeface="DM Sans"/>
                <a:ea typeface="DM Sans"/>
                <a:cs typeface="DM Sans"/>
                <a:sym typeface="DM Sans"/>
              </a:defRPr>
            </a:lvl8pPr>
            <a:lvl9pPr lvl="8" algn="r">
              <a:buNone/>
              <a:defRPr>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cxnSp>
        <p:nvCxnSpPr>
          <p:cNvPr id="25" name="Google Shape;25;p3"/>
          <p:cNvCxnSpPr/>
          <p:nvPr/>
        </p:nvCxnSpPr>
        <p:spPr>
          <a:xfrm>
            <a:off x="6881400" y="7817250"/>
            <a:ext cx="867600" cy="0"/>
          </a:xfrm>
          <a:prstGeom prst="straightConnector1">
            <a:avLst/>
          </a:prstGeom>
          <a:noFill/>
          <a:ln cap="flat" cmpd="sng" w="19050">
            <a:solidFill>
              <a:schemeClr val="dk1"/>
            </a:solidFill>
            <a:prstDash val="solid"/>
            <a:round/>
            <a:headEnd len="med" w="med" type="none"/>
            <a:tailEnd len="med" w="med" type="none"/>
          </a:ln>
        </p:spPr>
      </p:cxnSp>
      <p:sp>
        <p:nvSpPr>
          <p:cNvPr id="26" name="Google Shape;26;p3"/>
          <p:cNvSpPr/>
          <p:nvPr/>
        </p:nvSpPr>
        <p:spPr>
          <a:xfrm>
            <a:off x="12790700" y="312625"/>
            <a:ext cx="1377600" cy="414900"/>
          </a:xfrm>
          <a:prstGeom prst="roundRect">
            <a:avLst>
              <a:gd fmla="val 50000" name="adj"/>
            </a:avLst>
          </a:prstGeom>
          <a:solidFill>
            <a:srgbClr val="230E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solidFill>
                <a:srgbClr val="FFF7EF"/>
              </a:solidFill>
              <a:latin typeface="Manrope SemiBold"/>
              <a:ea typeface="Manrope SemiBold"/>
              <a:cs typeface="Manrope SemiBold"/>
              <a:sym typeface="Manrope SemiBold"/>
            </a:endParaRPr>
          </a:p>
        </p:txBody>
      </p:sp>
      <p:sp>
        <p:nvSpPr>
          <p:cNvPr id="27" name="Google Shape;27;p3"/>
          <p:cNvSpPr/>
          <p:nvPr/>
        </p:nvSpPr>
        <p:spPr>
          <a:xfrm>
            <a:off x="6384000" y="305890"/>
            <a:ext cx="1862400" cy="3822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Clr>
                <a:srgbClr val="272525"/>
              </a:buClr>
              <a:buSzPts val="1750"/>
              <a:buFont typeface="DM Sans"/>
              <a:buNone/>
            </a:pPr>
            <a:r>
              <a:rPr b="1" lang="en-US" sz="1600">
                <a:solidFill>
                  <a:schemeClr val="dk1"/>
                </a:solidFill>
                <a:latin typeface="DM Sans"/>
                <a:ea typeface="DM Sans"/>
                <a:cs typeface="DM Sans"/>
                <a:sym typeface="DM Sans"/>
              </a:rPr>
              <a:t>August 2025 </a:t>
            </a:r>
            <a:endParaRPr b="1" sz="1600">
              <a:solidFill>
                <a:schemeClr val="dk1"/>
              </a:solidFill>
              <a:latin typeface="DM Sans"/>
              <a:ea typeface="DM Sans"/>
              <a:cs typeface="DM Sans"/>
              <a:sym typeface="DM Sans"/>
            </a:endParaRPr>
          </a:p>
          <a:p>
            <a:pPr indent="0" lvl="0" marL="0" rtl="0" algn="l">
              <a:lnSpc>
                <a:spcPct val="115000"/>
              </a:lnSpc>
              <a:spcBef>
                <a:spcPts val="0"/>
              </a:spcBef>
              <a:spcAft>
                <a:spcPts val="0"/>
              </a:spcAft>
              <a:buClr>
                <a:srgbClr val="272525"/>
              </a:buClr>
              <a:buSzPts val="1750"/>
              <a:buFont typeface="DM Sans"/>
              <a:buNone/>
            </a:pPr>
            <a:r>
              <a:t/>
            </a:r>
            <a:endParaRPr b="1" sz="1600">
              <a:solidFill>
                <a:schemeClr val="dk1"/>
              </a:solidFill>
              <a:latin typeface="Manrope"/>
              <a:ea typeface="Manrope"/>
              <a:cs typeface="Manrope"/>
              <a:sym typeface="Manrope"/>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bg>
      <p:bgPr>
        <a:solidFill>
          <a:srgbClr val="000000"/>
        </a:solidFill>
      </p:bgPr>
    </p:bg>
    <p:spTree>
      <p:nvGrpSpPr>
        <p:cNvPr id="100" name="Shape 100"/>
        <p:cNvGrpSpPr/>
        <p:nvPr/>
      </p:nvGrpSpPr>
      <p:grpSpPr>
        <a:xfrm>
          <a:off x="0" y="0"/>
          <a:ext cx="0" cy="0"/>
          <a:chOff x="0" y="0"/>
          <a:chExt cx="0" cy="0"/>
        </a:xfrm>
      </p:grpSpPr>
      <p:pic>
        <p:nvPicPr>
          <p:cNvPr descr="preencoded.png" id="101" name="Google Shape;101;p22"/>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02" name="Google Shape;102;p22"/>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2"/>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bg>
      <p:bgPr>
        <a:solidFill>
          <a:srgbClr val="000000"/>
        </a:solidFill>
      </p:bgPr>
    </p:bg>
    <p:spTree>
      <p:nvGrpSpPr>
        <p:cNvPr id="104" name="Shape 104"/>
        <p:cNvGrpSpPr/>
        <p:nvPr/>
      </p:nvGrpSpPr>
      <p:grpSpPr>
        <a:xfrm>
          <a:off x="0" y="0"/>
          <a:ext cx="0" cy="0"/>
          <a:chOff x="0" y="0"/>
          <a:chExt cx="0" cy="0"/>
        </a:xfrm>
      </p:grpSpPr>
      <p:pic>
        <p:nvPicPr>
          <p:cNvPr descr="preencoded.png" id="105" name="Google Shape;105;p23"/>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06" name="Google Shape;106;p23"/>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3"/>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bg>
      <p:bgPr>
        <a:solidFill>
          <a:srgbClr val="000000"/>
        </a:solidFill>
      </p:bgPr>
    </p:bg>
    <p:spTree>
      <p:nvGrpSpPr>
        <p:cNvPr id="108" name="Shape 108"/>
        <p:cNvGrpSpPr/>
        <p:nvPr/>
      </p:nvGrpSpPr>
      <p:grpSpPr>
        <a:xfrm>
          <a:off x="0" y="0"/>
          <a:ext cx="0" cy="0"/>
          <a:chOff x="0" y="0"/>
          <a:chExt cx="0" cy="0"/>
        </a:xfrm>
      </p:grpSpPr>
      <p:pic>
        <p:nvPicPr>
          <p:cNvPr descr="preencoded.png" id="109" name="Google Shape;109;p24"/>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10" name="Google Shape;110;p24"/>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4"/>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bg>
      <p:bgPr>
        <a:solidFill>
          <a:srgbClr val="000000"/>
        </a:solidFill>
      </p:bgPr>
    </p:bg>
    <p:spTree>
      <p:nvGrpSpPr>
        <p:cNvPr id="112" name="Shape 112"/>
        <p:cNvGrpSpPr/>
        <p:nvPr/>
      </p:nvGrpSpPr>
      <p:grpSpPr>
        <a:xfrm>
          <a:off x="0" y="0"/>
          <a:ext cx="0" cy="0"/>
          <a:chOff x="0" y="0"/>
          <a:chExt cx="0" cy="0"/>
        </a:xfrm>
      </p:grpSpPr>
      <p:pic>
        <p:nvPicPr>
          <p:cNvPr descr="preencoded.png" id="113" name="Google Shape;113;p25"/>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14" name="Google Shape;114;p25"/>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5"/>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bg>
      <p:bgPr>
        <a:solidFill>
          <a:srgbClr val="000000"/>
        </a:solidFill>
      </p:bgPr>
    </p:bg>
    <p:spTree>
      <p:nvGrpSpPr>
        <p:cNvPr id="116" name="Shape 116"/>
        <p:cNvGrpSpPr/>
        <p:nvPr/>
      </p:nvGrpSpPr>
      <p:grpSpPr>
        <a:xfrm>
          <a:off x="0" y="0"/>
          <a:ext cx="0" cy="0"/>
          <a:chOff x="0" y="0"/>
          <a:chExt cx="0" cy="0"/>
        </a:xfrm>
      </p:grpSpPr>
      <p:pic>
        <p:nvPicPr>
          <p:cNvPr descr="preencoded.png" id="117" name="Google Shape;117;p26"/>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18" name="Google Shape;118;p26"/>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6"/>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bg>
      <p:bgPr>
        <a:solidFill>
          <a:srgbClr val="000000"/>
        </a:solidFill>
      </p:bgPr>
    </p:bg>
    <p:spTree>
      <p:nvGrpSpPr>
        <p:cNvPr id="120" name="Shape 120"/>
        <p:cNvGrpSpPr/>
        <p:nvPr/>
      </p:nvGrpSpPr>
      <p:grpSpPr>
        <a:xfrm>
          <a:off x="0" y="0"/>
          <a:ext cx="0" cy="0"/>
          <a:chOff x="0" y="0"/>
          <a:chExt cx="0" cy="0"/>
        </a:xfrm>
      </p:grpSpPr>
      <p:pic>
        <p:nvPicPr>
          <p:cNvPr descr="preencoded.png" id="121" name="Google Shape;121;p27"/>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22" name="Google Shape;122;p27"/>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7"/>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bg>
      <p:bgPr>
        <a:solidFill>
          <a:srgbClr val="000000"/>
        </a:solidFill>
      </p:bgPr>
    </p:bg>
    <p:spTree>
      <p:nvGrpSpPr>
        <p:cNvPr id="124" name="Shape 124"/>
        <p:cNvGrpSpPr/>
        <p:nvPr/>
      </p:nvGrpSpPr>
      <p:grpSpPr>
        <a:xfrm>
          <a:off x="0" y="0"/>
          <a:ext cx="0" cy="0"/>
          <a:chOff x="0" y="0"/>
          <a:chExt cx="0" cy="0"/>
        </a:xfrm>
      </p:grpSpPr>
      <p:pic>
        <p:nvPicPr>
          <p:cNvPr descr="preencoded.png" id="125" name="Google Shape;125;p28"/>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26" name="Google Shape;126;p28"/>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8"/>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bg>
      <p:bgPr>
        <a:solidFill>
          <a:srgbClr val="000000"/>
        </a:solidFill>
      </p:bgPr>
    </p:bg>
    <p:spTree>
      <p:nvGrpSpPr>
        <p:cNvPr id="128" name="Shape 128"/>
        <p:cNvGrpSpPr/>
        <p:nvPr/>
      </p:nvGrpSpPr>
      <p:grpSpPr>
        <a:xfrm>
          <a:off x="0" y="0"/>
          <a:ext cx="0" cy="0"/>
          <a:chOff x="0" y="0"/>
          <a:chExt cx="0" cy="0"/>
        </a:xfrm>
      </p:grpSpPr>
      <p:pic>
        <p:nvPicPr>
          <p:cNvPr descr="preencoded.png" id="129" name="Google Shape;129;p29"/>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30" name="Google Shape;130;p29"/>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9"/>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bg>
      <p:bgPr>
        <a:solidFill>
          <a:srgbClr val="000000"/>
        </a:solidFill>
      </p:bgPr>
    </p:bg>
    <p:spTree>
      <p:nvGrpSpPr>
        <p:cNvPr id="132" name="Shape 132"/>
        <p:cNvGrpSpPr/>
        <p:nvPr/>
      </p:nvGrpSpPr>
      <p:grpSpPr>
        <a:xfrm>
          <a:off x="0" y="0"/>
          <a:ext cx="0" cy="0"/>
          <a:chOff x="0" y="0"/>
          <a:chExt cx="0" cy="0"/>
        </a:xfrm>
      </p:grpSpPr>
      <p:pic>
        <p:nvPicPr>
          <p:cNvPr descr="preencoded.png" id="133" name="Google Shape;133;p30"/>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34" name="Google Shape;134;p30"/>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0"/>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master">
  <p:cSld name="Slide 11 master">
    <p:bg>
      <p:bgPr>
        <a:solidFill>
          <a:srgbClr val="000000"/>
        </a:solidFill>
      </p:bgPr>
    </p:bg>
    <p:spTree>
      <p:nvGrpSpPr>
        <p:cNvPr id="136" name="Shape 136"/>
        <p:cNvGrpSpPr/>
        <p:nvPr/>
      </p:nvGrpSpPr>
      <p:grpSpPr>
        <a:xfrm>
          <a:off x="0" y="0"/>
          <a:ext cx="0" cy="0"/>
          <a:chOff x="0" y="0"/>
          <a:chExt cx="0" cy="0"/>
        </a:xfrm>
      </p:grpSpPr>
      <p:pic>
        <p:nvPicPr>
          <p:cNvPr descr="preencoded.png" id="137" name="Google Shape;137;p31"/>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38" name="Google Shape;138;p31"/>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1"/>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1">
  <p:cSld name="Slide 1 master_1">
    <p:bg>
      <p:bgPr>
        <a:solidFill>
          <a:srgbClr val="000000"/>
        </a:solidFill>
      </p:bgPr>
    </p:bg>
    <p:spTree>
      <p:nvGrpSpPr>
        <p:cNvPr id="28" name="Shape 28"/>
        <p:cNvGrpSpPr/>
        <p:nvPr/>
      </p:nvGrpSpPr>
      <p:grpSpPr>
        <a:xfrm>
          <a:off x="0" y="0"/>
          <a:ext cx="0" cy="0"/>
          <a:chOff x="0" y="0"/>
          <a:chExt cx="0" cy="0"/>
        </a:xfrm>
      </p:grpSpPr>
      <p:sp>
        <p:nvSpPr>
          <p:cNvPr id="29" name="Google Shape;29;p4"/>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0" y="0"/>
            <a:ext cx="14630400" cy="8229600"/>
          </a:xfrm>
          <a:prstGeom prst="rect">
            <a:avLst/>
          </a:prstGeom>
          <a:solidFill>
            <a:srgbClr val="230E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lvl1pPr lvl="0" algn="r">
              <a:buNone/>
              <a:defRPr>
                <a:solidFill>
                  <a:srgbClr val="FFF7EF"/>
                </a:solidFill>
                <a:latin typeface="DM Sans"/>
                <a:ea typeface="DM Sans"/>
                <a:cs typeface="DM Sans"/>
                <a:sym typeface="DM Sans"/>
              </a:defRPr>
            </a:lvl1pPr>
            <a:lvl2pPr lvl="1" algn="r">
              <a:buNone/>
              <a:defRPr>
                <a:solidFill>
                  <a:srgbClr val="FFF7EF"/>
                </a:solidFill>
                <a:latin typeface="DM Sans"/>
                <a:ea typeface="DM Sans"/>
                <a:cs typeface="DM Sans"/>
                <a:sym typeface="DM Sans"/>
              </a:defRPr>
            </a:lvl2pPr>
            <a:lvl3pPr lvl="2" algn="r">
              <a:buNone/>
              <a:defRPr>
                <a:solidFill>
                  <a:srgbClr val="FFF7EF"/>
                </a:solidFill>
                <a:latin typeface="DM Sans"/>
                <a:ea typeface="DM Sans"/>
                <a:cs typeface="DM Sans"/>
                <a:sym typeface="DM Sans"/>
              </a:defRPr>
            </a:lvl3pPr>
            <a:lvl4pPr lvl="3" algn="r">
              <a:buNone/>
              <a:defRPr>
                <a:solidFill>
                  <a:srgbClr val="FFF7EF"/>
                </a:solidFill>
                <a:latin typeface="DM Sans"/>
                <a:ea typeface="DM Sans"/>
                <a:cs typeface="DM Sans"/>
                <a:sym typeface="DM Sans"/>
              </a:defRPr>
            </a:lvl4pPr>
            <a:lvl5pPr lvl="4" algn="r">
              <a:buNone/>
              <a:defRPr>
                <a:solidFill>
                  <a:srgbClr val="FFF7EF"/>
                </a:solidFill>
                <a:latin typeface="DM Sans"/>
                <a:ea typeface="DM Sans"/>
                <a:cs typeface="DM Sans"/>
                <a:sym typeface="DM Sans"/>
              </a:defRPr>
            </a:lvl5pPr>
            <a:lvl6pPr lvl="5" algn="r">
              <a:buNone/>
              <a:defRPr>
                <a:solidFill>
                  <a:srgbClr val="FFF7EF"/>
                </a:solidFill>
                <a:latin typeface="DM Sans"/>
                <a:ea typeface="DM Sans"/>
                <a:cs typeface="DM Sans"/>
                <a:sym typeface="DM Sans"/>
              </a:defRPr>
            </a:lvl6pPr>
            <a:lvl7pPr lvl="6" algn="r">
              <a:buNone/>
              <a:defRPr>
                <a:solidFill>
                  <a:srgbClr val="FFF7EF"/>
                </a:solidFill>
                <a:latin typeface="DM Sans"/>
                <a:ea typeface="DM Sans"/>
                <a:cs typeface="DM Sans"/>
                <a:sym typeface="DM Sans"/>
              </a:defRPr>
            </a:lvl7pPr>
            <a:lvl8pPr lvl="7" algn="r">
              <a:buNone/>
              <a:defRPr>
                <a:solidFill>
                  <a:srgbClr val="FFF7EF"/>
                </a:solidFill>
                <a:latin typeface="DM Sans"/>
                <a:ea typeface="DM Sans"/>
                <a:cs typeface="DM Sans"/>
                <a:sym typeface="DM Sans"/>
              </a:defRPr>
            </a:lvl8pPr>
            <a:lvl9pPr lvl="8" algn="r">
              <a:buNone/>
              <a:defRPr>
                <a:solidFill>
                  <a:srgbClr val="FFF7E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
          <p:cNvSpPr/>
          <p:nvPr/>
        </p:nvSpPr>
        <p:spPr>
          <a:xfrm>
            <a:off x="429000" y="7626140"/>
            <a:ext cx="1862400" cy="38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272525"/>
              </a:buClr>
              <a:buSzPts val="1750"/>
              <a:buFont typeface="DM Sans"/>
              <a:buNone/>
            </a:pPr>
            <a:r>
              <a:rPr b="1" lang="en-US" sz="1600" u="sng">
                <a:solidFill>
                  <a:srgbClr val="FE87C7"/>
                </a:solidFill>
                <a:latin typeface="DM Sans"/>
                <a:ea typeface="DM Sans"/>
                <a:cs typeface="DM Sans"/>
                <a:sym typeface="DM Sans"/>
                <a:hlinkClick r:id="rId2">
                  <a:extLst>
                    <a:ext uri="{A12FA001-AC4F-418D-AE19-62706E023703}">
                      <ahyp:hlinkClr val="tx"/>
                    </a:ext>
                  </a:extLst>
                </a:hlinkClick>
              </a:rPr>
              <a:t>sendittoalex.co.uk</a:t>
            </a:r>
            <a:r>
              <a:rPr b="1" lang="en-US" sz="1600">
                <a:solidFill>
                  <a:srgbClr val="FE87C7"/>
                </a:solidFill>
                <a:latin typeface="DM Sans"/>
                <a:ea typeface="DM Sans"/>
                <a:cs typeface="DM Sans"/>
                <a:sym typeface="DM Sans"/>
              </a:rPr>
              <a:t> </a:t>
            </a:r>
            <a:endParaRPr b="1" sz="1600">
              <a:solidFill>
                <a:srgbClr val="FE87C7"/>
              </a:solidFill>
              <a:latin typeface="DM Sans"/>
              <a:ea typeface="DM Sans"/>
              <a:cs typeface="DM Sans"/>
              <a:sym typeface="DM Sans"/>
            </a:endParaRPr>
          </a:p>
          <a:p>
            <a:pPr indent="0" lvl="0" marL="0" rtl="0" algn="l">
              <a:lnSpc>
                <a:spcPct val="115000"/>
              </a:lnSpc>
              <a:spcBef>
                <a:spcPts val="0"/>
              </a:spcBef>
              <a:spcAft>
                <a:spcPts val="0"/>
              </a:spcAft>
              <a:buClr>
                <a:srgbClr val="272525"/>
              </a:buClr>
              <a:buSzPts val="1750"/>
              <a:buFont typeface="DM Sans"/>
              <a:buNone/>
            </a:pPr>
            <a:r>
              <a:t/>
            </a:r>
            <a:endParaRPr b="1" sz="1600">
              <a:solidFill>
                <a:srgbClr val="FE87C7"/>
              </a:solidFill>
              <a:latin typeface="DM Sans"/>
              <a:ea typeface="DM Sans"/>
              <a:cs typeface="DM Sans"/>
              <a:sym typeface="DM Sans"/>
            </a:endParaRPr>
          </a:p>
        </p:txBody>
      </p:sp>
      <p:cxnSp>
        <p:nvCxnSpPr>
          <p:cNvPr id="33" name="Google Shape;33;p4"/>
          <p:cNvCxnSpPr/>
          <p:nvPr/>
        </p:nvCxnSpPr>
        <p:spPr>
          <a:xfrm>
            <a:off x="6881400" y="7817250"/>
            <a:ext cx="867600" cy="0"/>
          </a:xfrm>
          <a:prstGeom prst="straightConnector1">
            <a:avLst/>
          </a:prstGeom>
          <a:noFill/>
          <a:ln cap="flat" cmpd="sng" w="19050">
            <a:solidFill>
              <a:srgbClr val="FFF8F0"/>
            </a:solidFill>
            <a:prstDash val="solid"/>
            <a:round/>
            <a:headEnd len="med" w="med" type="none"/>
            <a:tailEnd len="med" w="med" type="none"/>
          </a:ln>
        </p:spPr>
      </p:cxnSp>
      <p:sp>
        <p:nvSpPr>
          <p:cNvPr id="34" name="Google Shape;34;p4"/>
          <p:cNvSpPr/>
          <p:nvPr/>
        </p:nvSpPr>
        <p:spPr>
          <a:xfrm>
            <a:off x="12790700" y="312625"/>
            <a:ext cx="1377600" cy="414900"/>
          </a:xfrm>
          <a:prstGeom prst="roundRect">
            <a:avLst>
              <a:gd fmla="val 50000" name="adj"/>
            </a:avLst>
          </a:prstGeom>
          <a:solidFill>
            <a:srgbClr val="FFF7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solidFill>
                <a:srgbClr val="FFF7EF"/>
              </a:solidFill>
              <a:latin typeface="Manrope SemiBold"/>
              <a:ea typeface="Manrope SemiBold"/>
              <a:cs typeface="Manrope SemiBold"/>
              <a:sym typeface="Manrope SemiBold"/>
            </a:endParaRPr>
          </a:p>
        </p:txBody>
      </p:sp>
      <p:sp>
        <p:nvSpPr>
          <p:cNvPr id="35" name="Google Shape;35;p4"/>
          <p:cNvSpPr/>
          <p:nvPr/>
        </p:nvSpPr>
        <p:spPr>
          <a:xfrm>
            <a:off x="6384000" y="305890"/>
            <a:ext cx="1862400" cy="3822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Clr>
                <a:srgbClr val="272525"/>
              </a:buClr>
              <a:buSzPts val="1750"/>
              <a:buFont typeface="DM Sans"/>
              <a:buNone/>
            </a:pPr>
            <a:r>
              <a:rPr b="1" lang="en-US" sz="1600">
                <a:solidFill>
                  <a:srgbClr val="FFF7EF"/>
                </a:solidFill>
                <a:latin typeface="DM Sans"/>
                <a:ea typeface="DM Sans"/>
                <a:cs typeface="DM Sans"/>
                <a:sym typeface="DM Sans"/>
              </a:rPr>
              <a:t>August 2025 </a:t>
            </a:r>
            <a:endParaRPr b="1" sz="1600">
              <a:solidFill>
                <a:srgbClr val="FFF7EF"/>
              </a:solidFill>
              <a:latin typeface="DM Sans"/>
              <a:ea typeface="DM Sans"/>
              <a:cs typeface="DM Sans"/>
              <a:sym typeface="DM Sans"/>
            </a:endParaRPr>
          </a:p>
          <a:p>
            <a:pPr indent="0" lvl="0" marL="0" rtl="0" algn="l">
              <a:lnSpc>
                <a:spcPct val="115000"/>
              </a:lnSpc>
              <a:spcBef>
                <a:spcPts val="0"/>
              </a:spcBef>
              <a:spcAft>
                <a:spcPts val="0"/>
              </a:spcAft>
              <a:buClr>
                <a:srgbClr val="272525"/>
              </a:buClr>
              <a:buSzPts val="1750"/>
              <a:buFont typeface="DM Sans"/>
              <a:buNone/>
            </a:pPr>
            <a:r>
              <a:t/>
            </a:r>
            <a:endParaRPr b="1" sz="1600">
              <a:solidFill>
                <a:srgbClr val="FFF7EF"/>
              </a:solidFill>
              <a:latin typeface="Manrope"/>
              <a:ea typeface="Manrope"/>
              <a:cs typeface="Manrope"/>
              <a:sym typeface="Manrope"/>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master">
  <p:cSld name="Slide 12 master">
    <p:bg>
      <p:bgPr>
        <a:solidFill>
          <a:srgbClr val="000000"/>
        </a:solidFill>
      </p:bgPr>
    </p:bg>
    <p:spTree>
      <p:nvGrpSpPr>
        <p:cNvPr id="140" name="Shape 140"/>
        <p:cNvGrpSpPr/>
        <p:nvPr/>
      </p:nvGrpSpPr>
      <p:grpSpPr>
        <a:xfrm>
          <a:off x="0" y="0"/>
          <a:ext cx="0" cy="0"/>
          <a:chOff x="0" y="0"/>
          <a:chExt cx="0" cy="0"/>
        </a:xfrm>
      </p:grpSpPr>
      <p:pic>
        <p:nvPicPr>
          <p:cNvPr descr="preencoded.png" id="141" name="Google Shape;141;p32"/>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42" name="Google Shape;142;p32"/>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2"/>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44" name="Shape 144"/>
        <p:cNvGrpSpPr/>
        <p:nvPr/>
      </p:nvGrpSpPr>
      <p:grpSpPr>
        <a:xfrm>
          <a:off x="0" y="0"/>
          <a:ext cx="0" cy="0"/>
          <a:chOff x="0" y="0"/>
          <a:chExt cx="0" cy="0"/>
        </a:xfrm>
      </p:grpSpPr>
      <p:sp>
        <p:nvSpPr>
          <p:cNvPr id="145" name="Google Shape;145;p33"/>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page number">
  <p:cSld name="TITLE_AND_BODY_1">
    <p:spTree>
      <p:nvGrpSpPr>
        <p:cNvPr id="146" name="Shape 146"/>
        <p:cNvGrpSpPr/>
        <p:nvPr/>
      </p:nvGrpSpPr>
      <p:grpSpPr>
        <a:xfrm>
          <a:off x="0" y="0"/>
          <a:ext cx="0" cy="0"/>
          <a:chOff x="0" y="0"/>
          <a:chExt cx="0" cy="0"/>
        </a:xfrm>
      </p:grpSpPr>
      <p:sp>
        <p:nvSpPr>
          <p:cNvPr id="147" name="Google Shape;147;p34"/>
          <p:cNvSpPr txBox="1"/>
          <p:nvPr>
            <p:ph idx="12" type="sldNum"/>
          </p:nvPr>
        </p:nvSpPr>
        <p:spPr>
          <a:xfrm>
            <a:off x="13223839" y="7745643"/>
            <a:ext cx="966300" cy="250500"/>
          </a:xfrm>
          <a:prstGeom prst="rect">
            <a:avLst/>
          </a:prstGeom>
          <a:noFill/>
          <a:ln>
            <a:noFill/>
          </a:ln>
        </p:spPr>
        <p:txBody>
          <a:bodyPr anchorCtr="0" anchor="t" bIns="73125" lIns="146275" spcFirstLastPara="1" rIns="146275" wrap="square" tIns="73125">
            <a:noAutofit/>
          </a:bodyPr>
          <a:lstStyle>
            <a:lvl1pPr indent="0" lvl="0" marL="0" marR="0" algn="r">
              <a:spcBef>
                <a:spcPts val="0"/>
              </a:spcBef>
              <a:buNone/>
              <a:defRPr b="0" i="0" sz="1000" u="none" cap="none" strike="noStrike">
                <a:solidFill>
                  <a:schemeClr val="dk1"/>
                </a:solidFill>
                <a:latin typeface="Montserrat"/>
                <a:ea typeface="Montserrat"/>
                <a:cs typeface="Montserrat"/>
                <a:sym typeface="Montserrat"/>
              </a:defRPr>
            </a:lvl1pPr>
            <a:lvl2pPr indent="0" lvl="1" marL="0" marR="0" algn="r">
              <a:spcBef>
                <a:spcPts val="0"/>
              </a:spcBef>
              <a:buNone/>
              <a:defRPr b="0" i="0" sz="1000" u="none" cap="none" strike="noStrike">
                <a:solidFill>
                  <a:schemeClr val="dk1"/>
                </a:solidFill>
                <a:latin typeface="Montserrat"/>
                <a:ea typeface="Montserrat"/>
                <a:cs typeface="Montserrat"/>
                <a:sym typeface="Montserrat"/>
              </a:defRPr>
            </a:lvl2pPr>
            <a:lvl3pPr indent="0" lvl="2" marL="0" marR="0" algn="r">
              <a:spcBef>
                <a:spcPts val="0"/>
              </a:spcBef>
              <a:buNone/>
              <a:defRPr b="0" i="0" sz="1000" u="none" cap="none" strike="noStrike">
                <a:solidFill>
                  <a:schemeClr val="dk1"/>
                </a:solidFill>
                <a:latin typeface="Montserrat"/>
                <a:ea typeface="Montserrat"/>
                <a:cs typeface="Montserrat"/>
                <a:sym typeface="Montserrat"/>
              </a:defRPr>
            </a:lvl3pPr>
            <a:lvl4pPr indent="0" lvl="3" marL="0" marR="0" algn="r">
              <a:spcBef>
                <a:spcPts val="0"/>
              </a:spcBef>
              <a:buNone/>
              <a:defRPr b="0" i="0" sz="1000" u="none" cap="none" strike="noStrike">
                <a:solidFill>
                  <a:schemeClr val="dk1"/>
                </a:solidFill>
                <a:latin typeface="Montserrat"/>
                <a:ea typeface="Montserrat"/>
                <a:cs typeface="Montserrat"/>
                <a:sym typeface="Montserrat"/>
              </a:defRPr>
            </a:lvl4pPr>
            <a:lvl5pPr indent="0" lvl="4" marL="0" marR="0" algn="r">
              <a:spcBef>
                <a:spcPts val="0"/>
              </a:spcBef>
              <a:buNone/>
              <a:defRPr b="0" i="0" sz="1000" u="none" cap="none" strike="noStrike">
                <a:solidFill>
                  <a:schemeClr val="dk1"/>
                </a:solidFill>
                <a:latin typeface="Montserrat"/>
                <a:ea typeface="Montserrat"/>
                <a:cs typeface="Montserrat"/>
                <a:sym typeface="Montserrat"/>
              </a:defRPr>
            </a:lvl5pPr>
            <a:lvl6pPr indent="0" lvl="5" marL="0" marR="0" algn="r">
              <a:spcBef>
                <a:spcPts val="0"/>
              </a:spcBef>
              <a:buNone/>
              <a:defRPr b="0" i="0" sz="1000" u="none" cap="none" strike="noStrike">
                <a:solidFill>
                  <a:schemeClr val="dk1"/>
                </a:solidFill>
                <a:latin typeface="Montserrat"/>
                <a:ea typeface="Montserrat"/>
                <a:cs typeface="Montserrat"/>
                <a:sym typeface="Montserrat"/>
              </a:defRPr>
            </a:lvl6pPr>
            <a:lvl7pPr indent="0" lvl="6" marL="0" marR="0" algn="r">
              <a:spcBef>
                <a:spcPts val="0"/>
              </a:spcBef>
              <a:buNone/>
              <a:defRPr b="0" i="0" sz="1000" u="none" cap="none" strike="noStrike">
                <a:solidFill>
                  <a:schemeClr val="dk1"/>
                </a:solidFill>
                <a:latin typeface="Montserrat"/>
                <a:ea typeface="Montserrat"/>
                <a:cs typeface="Montserrat"/>
                <a:sym typeface="Montserrat"/>
              </a:defRPr>
            </a:lvl7pPr>
            <a:lvl8pPr indent="0" lvl="7" marL="0" marR="0" algn="r">
              <a:spcBef>
                <a:spcPts val="0"/>
              </a:spcBef>
              <a:buNone/>
              <a:defRPr b="0" i="0" sz="1000" u="none" cap="none" strike="noStrike">
                <a:solidFill>
                  <a:schemeClr val="dk1"/>
                </a:solidFill>
                <a:latin typeface="Montserrat"/>
                <a:ea typeface="Montserrat"/>
                <a:cs typeface="Montserrat"/>
                <a:sym typeface="Montserrat"/>
              </a:defRPr>
            </a:lvl8pPr>
            <a:lvl9pPr indent="0" lvl="8" marL="0" marR="0" algn="r">
              <a:spcBef>
                <a:spcPts val="0"/>
              </a:spcBef>
              <a:buNone/>
              <a:defRPr b="0" i="0" sz="1000" u="none" cap="none" strike="noStrike">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master">
  <p:cSld name="Slide 13 master">
    <p:bg>
      <p:bgPr>
        <a:solidFill>
          <a:srgbClr val="000000"/>
        </a:solidFill>
      </p:bgPr>
    </p:bg>
    <p:spTree>
      <p:nvGrpSpPr>
        <p:cNvPr id="148" name="Shape 148"/>
        <p:cNvGrpSpPr/>
        <p:nvPr/>
      </p:nvGrpSpPr>
      <p:grpSpPr>
        <a:xfrm>
          <a:off x="0" y="0"/>
          <a:ext cx="0" cy="0"/>
          <a:chOff x="0" y="0"/>
          <a:chExt cx="0" cy="0"/>
        </a:xfrm>
      </p:grpSpPr>
      <p:sp>
        <p:nvSpPr>
          <p:cNvPr id="149" name="Google Shape;149;p35"/>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5"/>
          <p:cNvSpPr/>
          <p:nvPr/>
        </p:nvSpPr>
        <p:spPr>
          <a:xfrm>
            <a:off x="0" y="0"/>
            <a:ext cx="14630400" cy="8229600"/>
          </a:xfrm>
          <a:prstGeom prst="rect">
            <a:avLst/>
          </a:prstGeom>
          <a:solidFill>
            <a:srgbClr val="FFFFFF">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35" title="Appally Black.png"/>
          <p:cNvPicPr preferRelativeResize="0"/>
          <p:nvPr/>
        </p:nvPicPr>
        <p:blipFill rotWithShape="1">
          <a:blip r:embed="rId2">
            <a:alphaModFix/>
          </a:blip>
          <a:srcRect b="34873" l="14469" r="13401" t="31623"/>
          <a:stretch/>
        </p:blipFill>
        <p:spPr>
          <a:xfrm>
            <a:off x="445925" y="180175"/>
            <a:ext cx="1008425" cy="428402"/>
          </a:xfrm>
          <a:prstGeom prst="rect">
            <a:avLst/>
          </a:prstGeom>
          <a:noFill/>
          <a:ln>
            <a:noFill/>
          </a:ln>
        </p:spPr>
      </p:pic>
      <p:sp>
        <p:nvSpPr>
          <p:cNvPr id="152" name="Google Shape;152;p35"/>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153" name="Shape 153"/>
        <p:cNvGrpSpPr/>
        <p:nvPr/>
      </p:nvGrpSpPr>
      <p:grpSpPr>
        <a:xfrm>
          <a:off x="0" y="0"/>
          <a:ext cx="0" cy="0"/>
          <a:chOff x="0" y="0"/>
          <a:chExt cx="0" cy="0"/>
        </a:xfrm>
      </p:grpSpPr>
      <p:sp>
        <p:nvSpPr>
          <p:cNvPr id="154" name="Google Shape;154;p36"/>
          <p:cNvSpPr txBox="1"/>
          <p:nvPr>
            <p:ph idx="12" type="sldNum"/>
          </p:nvPr>
        </p:nvSpPr>
        <p:spPr>
          <a:xfrm>
            <a:off x="13555933" y="7461147"/>
            <a:ext cx="877800" cy="629700"/>
          </a:xfrm>
          <a:prstGeom prst="rect">
            <a:avLst/>
          </a:prstGeom>
        </p:spPr>
        <p:txBody>
          <a:bodyPr anchorCtr="0" anchor="t" bIns="146275" lIns="146275" spcFirstLastPara="1" rIns="146275" wrap="square" tIns="146275">
            <a:noAutofit/>
          </a:bodyPr>
          <a:lstStyle>
            <a:lvl1pPr lvl="0">
              <a:buNone/>
              <a:defRPr sz="2200">
                <a:solidFill>
                  <a:srgbClr val="230E0A"/>
                </a:solidFill>
                <a:latin typeface="DM Sans"/>
                <a:ea typeface="DM Sans"/>
                <a:cs typeface="DM Sans"/>
                <a:sym typeface="DM Sans"/>
              </a:defRPr>
            </a:lvl1pPr>
            <a:lvl2pPr lvl="1">
              <a:buNone/>
              <a:defRPr sz="2200">
                <a:solidFill>
                  <a:srgbClr val="230E0A"/>
                </a:solidFill>
                <a:latin typeface="DM Sans"/>
                <a:ea typeface="DM Sans"/>
                <a:cs typeface="DM Sans"/>
                <a:sym typeface="DM Sans"/>
              </a:defRPr>
            </a:lvl2pPr>
            <a:lvl3pPr lvl="2">
              <a:buNone/>
              <a:defRPr sz="2200">
                <a:solidFill>
                  <a:srgbClr val="230E0A"/>
                </a:solidFill>
                <a:latin typeface="DM Sans"/>
                <a:ea typeface="DM Sans"/>
                <a:cs typeface="DM Sans"/>
                <a:sym typeface="DM Sans"/>
              </a:defRPr>
            </a:lvl3pPr>
            <a:lvl4pPr lvl="3">
              <a:buNone/>
              <a:defRPr sz="2200">
                <a:solidFill>
                  <a:srgbClr val="230E0A"/>
                </a:solidFill>
                <a:latin typeface="DM Sans"/>
                <a:ea typeface="DM Sans"/>
                <a:cs typeface="DM Sans"/>
                <a:sym typeface="DM Sans"/>
              </a:defRPr>
            </a:lvl4pPr>
            <a:lvl5pPr lvl="4">
              <a:buNone/>
              <a:defRPr sz="2200">
                <a:solidFill>
                  <a:srgbClr val="230E0A"/>
                </a:solidFill>
                <a:latin typeface="DM Sans"/>
                <a:ea typeface="DM Sans"/>
                <a:cs typeface="DM Sans"/>
                <a:sym typeface="DM Sans"/>
              </a:defRPr>
            </a:lvl5pPr>
            <a:lvl6pPr lvl="5">
              <a:buNone/>
              <a:defRPr sz="2200">
                <a:solidFill>
                  <a:srgbClr val="230E0A"/>
                </a:solidFill>
                <a:latin typeface="DM Sans"/>
                <a:ea typeface="DM Sans"/>
                <a:cs typeface="DM Sans"/>
                <a:sym typeface="DM Sans"/>
              </a:defRPr>
            </a:lvl6pPr>
            <a:lvl7pPr lvl="6">
              <a:buNone/>
              <a:defRPr sz="2200">
                <a:solidFill>
                  <a:srgbClr val="230E0A"/>
                </a:solidFill>
                <a:latin typeface="DM Sans"/>
                <a:ea typeface="DM Sans"/>
                <a:cs typeface="DM Sans"/>
                <a:sym typeface="DM Sans"/>
              </a:defRPr>
            </a:lvl7pPr>
            <a:lvl8pPr lvl="7">
              <a:buNone/>
              <a:defRPr sz="2200">
                <a:solidFill>
                  <a:srgbClr val="230E0A"/>
                </a:solidFill>
                <a:latin typeface="DM Sans"/>
                <a:ea typeface="DM Sans"/>
                <a:cs typeface="DM Sans"/>
                <a:sym typeface="DM Sans"/>
              </a:defRPr>
            </a:lvl8pPr>
            <a:lvl9pPr lvl="8">
              <a:buNone/>
              <a:defRPr sz="2200">
                <a:solidFill>
                  <a:srgbClr val="230E0A"/>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bg>
      <p:bgPr>
        <a:solidFill>
          <a:srgbClr val="000000"/>
        </a:solidFill>
      </p:bgPr>
    </p:bg>
    <p:spTree>
      <p:nvGrpSpPr>
        <p:cNvPr id="36" name="Shape 36"/>
        <p:cNvGrpSpPr/>
        <p:nvPr/>
      </p:nvGrpSpPr>
      <p:grpSpPr>
        <a:xfrm>
          <a:off x="0" y="0"/>
          <a:ext cx="0" cy="0"/>
          <a:chOff x="0" y="0"/>
          <a:chExt cx="0" cy="0"/>
        </a:xfrm>
      </p:grpSpPr>
      <p:sp>
        <p:nvSpPr>
          <p:cNvPr id="37" name="Google Shape;37;p5"/>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bg>
      <p:bgPr>
        <a:solidFill>
          <a:srgbClr val="000000"/>
        </a:solidFill>
      </p:bgPr>
    </p:bg>
    <p:spTree>
      <p:nvGrpSpPr>
        <p:cNvPr id="40" name="Shape 40"/>
        <p:cNvGrpSpPr/>
        <p:nvPr/>
      </p:nvGrpSpPr>
      <p:grpSpPr>
        <a:xfrm>
          <a:off x="0" y="0"/>
          <a:ext cx="0" cy="0"/>
          <a:chOff x="0" y="0"/>
          <a:chExt cx="0" cy="0"/>
        </a:xfrm>
      </p:grpSpPr>
      <p:sp>
        <p:nvSpPr>
          <p:cNvPr id="41" name="Google Shape;41;p6"/>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bg>
      <p:bgPr>
        <a:solidFill>
          <a:srgbClr val="000000"/>
        </a:solidFill>
      </p:bgPr>
    </p:bg>
    <p:spTree>
      <p:nvGrpSpPr>
        <p:cNvPr id="44" name="Shape 44"/>
        <p:cNvGrpSpPr/>
        <p:nvPr/>
      </p:nvGrpSpPr>
      <p:grpSpPr>
        <a:xfrm>
          <a:off x="0" y="0"/>
          <a:ext cx="0" cy="0"/>
          <a:chOff x="0" y="0"/>
          <a:chExt cx="0" cy="0"/>
        </a:xfrm>
      </p:grpSpPr>
      <p:sp>
        <p:nvSpPr>
          <p:cNvPr id="45" name="Google Shape;45;p7"/>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7"/>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bg>
      <p:bgPr>
        <a:solidFill>
          <a:srgbClr val="000000"/>
        </a:solidFill>
      </p:bgPr>
    </p:bg>
    <p:spTree>
      <p:nvGrpSpPr>
        <p:cNvPr id="48" name="Shape 48"/>
        <p:cNvGrpSpPr/>
        <p:nvPr/>
      </p:nvGrpSpPr>
      <p:grpSpPr>
        <a:xfrm>
          <a:off x="0" y="0"/>
          <a:ext cx="0" cy="0"/>
          <a:chOff x="0" y="0"/>
          <a:chExt cx="0" cy="0"/>
        </a:xfrm>
      </p:grpSpPr>
      <p:sp>
        <p:nvSpPr>
          <p:cNvPr id="49" name="Google Shape;49;p8"/>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bg>
      <p:bgPr>
        <a:solidFill>
          <a:srgbClr val="000000"/>
        </a:solidFill>
      </p:bgPr>
    </p:bg>
    <p:spTree>
      <p:nvGrpSpPr>
        <p:cNvPr id="52" name="Shape 52"/>
        <p:cNvGrpSpPr/>
        <p:nvPr/>
      </p:nvGrpSpPr>
      <p:grpSpPr>
        <a:xfrm>
          <a:off x="0" y="0"/>
          <a:ext cx="0" cy="0"/>
          <a:chOff x="0" y="0"/>
          <a:chExt cx="0" cy="0"/>
        </a:xfrm>
      </p:grpSpPr>
      <p:sp>
        <p:nvSpPr>
          <p:cNvPr id="53" name="Google Shape;53;p9"/>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bg>
      <p:bgPr>
        <a:solidFill>
          <a:srgbClr val="000000"/>
        </a:solidFill>
      </p:bgPr>
    </p:bg>
    <p:spTree>
      <p:nvGrpSpPr>
        <p:cNvPr id="56" name="Shape 56"/>
        <p:cNvGrpSpPr/>
        <p:nvPr/>
      </p:nvGrpSpPr>
      <p:grpSpPr>
        <a:xfrm>
          <a:off x="0" y="0"/>
          <a:ext cx="0" cy="0"/>
          <a:chOff x="0" y="0"/>
          <a:chExt cx="0" cy="0"/>
        </a:xfrm>
      </p:grpSpPr>
      <p:sp>
        <p:nvSpPr>
          <p:cNvPr id="57" name="Google Shape;57;p10"/>
          <p:cNvSpPr/>
          <p:nvPr/>
        </p:nvSpPr>
        <p:spPr>
          <a:xfrm>
            <a:off x="0" y="0"/>
            <a:ext cx="14630400" cy="82296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0"/>
          <p:cNvSpPr/>
          <p:nvPr/>
        </p:nvSpPr>
        <p:spPr>
          <a:xfrm>
            <a:off x="0" y="0"/>
            <a:ext cx="14630400" cy="8229600"/>
          </a:xfrm>
          <a:prstGeom prst="rect">
            <a:avLst/>
          </a:prstGeom>
          <a:solidFill>
            <a:srgbClr val="FFF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txBox="1"/>
          <p:nvPr>
            <p:ph idx="12" type="sldNum"/>
          </p:nvPr>
        </p:nvSpPr>
        <p:spPr>
          <a:xfrm>
            <a:off x="13690854" y="7599761"/>
            <a:ext cx="877800" cy="630000"/>
          </a:xfrm>
          <a:prstGeom prst="rect">
            <a:avLst/>
          </a:prstGeom>
        </p:spPr>
        <p:txBody>
          <a:bodyPr anchorCtr="0" anchor="t" bIns="134100" lIns="134100" spcFirstLastPara="1" rIns="134100" wrap="square" tIns="134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theme" Target="../theme/theme2.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
        <p:nvSpPr>
          <p:cNvPr id="10" name="Google Shape;10;p1"/>
          <p:cNvSpPr txBox="1"/>
          <p:nvPr>
            <p:ph idx="12" type="sldNum"/>
          </p:nvPr>
        </p:nvSpPr>
        <p:spPr>
          <a:xfrm>
            <a:off x="13690854" y="7599761"/>
            <a:ext cx="877800" cy="630000"/>
          </a:xfrm>
          <a:prstGeom prst="rect">
            <a:avLst/>
          </a:prstGeom>
          <a:noFill/>
          <a:ln>
            <a:noFill/>
          </a:ln>
        </p:spPr>
        <p:txBody>
          <a:bodyPr anchorCtr="0" anchor="t" bIns="134100" lIns="134100" spcFirstLastPara="1" rIns="134100" wrap="square" tIns="134100">
            <a:noAutofit/>
          </a:bodyPr>
          <a:lstStyle>
            <a:lvl1pPr lvl="0" algn="r">
              <a:buNone/>
              <a:defRPr sz="1900">
                <a:solidFill>
                  <a:schemeClr val="tx1"/>
                </a:solidFill>
              </a:defRPr>
            </a:lvl1pPr>
            <a:lvl2pPr lvl="1" algn="r">
              <a:buNone/>
              <a:defRPr sz="1900">
                <a:solidFill>
                  <a:schemeClr val="tx1"/>
                </a:solidFill>
              </a:defRPr>
            </a:lvl2pPr>
            <a:lvl3pPr lvl="2" algn="r">
              <a:buNone/>
              <a:defRPr sz="1900">
                <a:solidFill>
                  <a:schemeClr val="tx1"/>
                </a:solidFill>
              </a:defRPr>
            </a:lvl3pPr>
            <a:lvl4pPr lvl="3" algn="r">
              <a:buNone/>
              <a:defRPr sz="1900">
                <a:solidFill>
                  <a:schemeClr val="tx1"/>
                </a:solidFill>
              </a:defRPr>
            </a:lvl4pPr>
            <a:lvl5pPr lvl="4" algn="r">
              <a:buNone/>
              <a:defRPr sz="1900">
                <a:solidFill>
                  <a:schemeClr val="tx1"/>
                </a:solidFill>
              </a:defRPr>
            </a:lvl5pPr>
            <a:lvl6pPr lvl="5" algn="r">
              <a:buNone/>
              <a:defRPr sz="1900">
                <a:solidFill>
                  <a:schemeClr val="tx1"/>
                </a:solidFill>
              </a:defRPr>
            </a:lvl6pPr>
            <a:lvl7pPr lvl="6" algn="r">
              <a:buNone/>
              <a:defRPr sz="1900">
                <a:solidFill>
                  <a:schemeClr val="tx1"/>
                </a:solidFill>
              </a:defRPr>
            </a:lvl7pPr>
            <a:lvl8pPr lvl="7" algn="r">
              <a:buNone/>
              <a:defRPr sz="1900">
                <a:solidFill>
                  <a:schemeClr val="tx1"/>
                </a:solidFill>
              </a:defRPr>
            </a:lvl8pPr>
            <a:lvl9pPr lvl="8" algn="r">
              <a:buNone/>
              <a:defRPr sz="19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idx="12" type="sldNum"/>
          </p:nvPr>
        </p:nvSpPr>
        <p:spPr>
          <a:xfrm>
            <a:off x="13690854" y="7599761"/>
            <a:ext cx="877800" cy="630000"/>
          </a:xfrm>
          <a:prstGeom prst="rect">
            <a:avLst/>
          </a:prstGeom>
          <a:noFill/>
          <a:ln>
            <a:noFill/>
          </a:ln>
        </p:spPr>
        <p:txBody>
          <a:bodyPr anchorCtr="0" anchor="t" bIns="134100" lIns="134100" spcFirstLastPara="1" rIns="134100" wrap="square" tIns="134100">
            <a:noAutofit/>
          </a:bodyPr>
          <a:lstStyle>
            <a:lvl1pPr lvl="0" algn="r">
              <a:buNone/>
              <a:defRPr sz="1900">
                <a:solidFill>
                  <a:schemeClr val="tx1"/>
                </a:solidFill>
              </a:defRPr>
            </a:lvl1pPr>
            <a:lvl2pPr lvl="1" algn="r">
              <a:buNone/>
              <a:defRPr sz="1900">
                <a:solidFill>
                  <a:schemeClr val="tx1"/>
                </a:solidFill>
              </a:defRPr>
            </a:lvl2pPr>
            <a:lvl3pPr lvl="2" algn="r">
              <a:buNone/>
              <a:defRPr sz="1900">
                <a:solidFill>
                  <a:schemeClr val="tx1"/>
                </a:solidFill>
              </a:defRPr>
            </a:lvl3pPr>
            <a:lvl4pPr lvl="3" algn="r">
              <a:buNone/>
              <a:defRPr sz="1900">
                <a:solidFill>
                  <a:schemeClr val="tx1"/>
                </a:solidFill>
              </a:defRPr>
            </a:lvl4pPr>
            <a:lvl5pPr lvl="4" algn="r">
              <a:buNone/>
              <a:defRPr sz="1900">
                <a:solidFill>
                  <a:schemeClr val="tx1"/>
                </a:solidFill>
              </a:defRPr>
            </a:lvl5pPr>
            <a:lvl6pPr lvl="5" algn="r">
              <a:buNone/>
              <a:defRPr sz="1900">
                <a:solidFill>
                  <a:schemeClr val="tx1"/>
                </a:solidFill>
              </a:defRPr>
            </a:lvl6pPr>
            <a:lvl7pPr lvl="6" algn="r">
              <a:buNone/>
              <a:defRPr sz="1900">
                <a:solidFill>
                  <a:schemeClr val="tx1"/>
                </a:solidFill>
              </a:defRPr>
            </a:lvl7pPr>
            <a:lvl8pPr lvl="7" algn="r">
              <a:buNone/>
              <a:defRPr sz="1900">
                <a:solidFill>
                  <a:schemeClr val="tx1"/>
                </a:solidFill>
              </a:defRPr>
            </a:lvl8pPr>
            <a:lvl9pPr lvl="8" algn="r">
              <a:buNone/>
              <a:defRPr sz="19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32.png"/><Relationship Id="rId4" Type="http://schemas.openxmlformats.org/officeDocument/2006/relationships/image" Target="../media/image38.jpg"/><Relationship Id="rId5" Type="http://schemas.openxmlformats.org/officeDocument/2006/relationships/image" Target="../media/image33.png"/><Relationship Id="rId6" Type="http://schemas.openxmlformats.org/officeDocument/2006/relationships/hyperlink" Target="https://www.linkedin.com/notifications/?filter=all" TargetMode="External"/><Relationship Id="rId7"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image" Target="../media/image30.png"/></Relationships>
</file>

<file path=ppt/slides/_rels/slide13.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32.png"/><Relationship Id="rId13" Type="http://schemas.openxmlformats.org/officeDocument/2006/relationships/image" Target="../media/image35.png"/><Relationship Id="rId12"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mailto:lillie@appally.com" TargetMode="External"/><Relationship Id="rId4" Type="http://schemas.openxmlformats.org/officeDocument/2006/relationships/hyperlink" Target="https://www.linkedin.com/notifications/?filter=all" TargetMode="External"/><Relationship Id="rId9" Type="http://schemas.openxmlformats.org/officeDocument/2006/relationships/image" Target="../media/image37.jpg"/><Relationship Id="rId15" Type="http://schemas.openxmlformats.org/officeDocument/2006/relationships/hyperlink" Target="https://www.linkedin.com/notifications/?filter=all" TargetMode="External"/><Relationship Id="rId14" Type="http://schemas.openxmlformats.org/officeDocument/2006/relationships/hyperlink" Target="mailto:hello@sendittoalex.co.uk" TargetMode="External"/><Relationship Id="rId17" Type="http://schemas.openxmlformats.org/officeDocument/2006/relationships/image" Target="../media/image36.png"/><Relationship Id="rId16" Type="http://schemas.openxmlformats.org/officeDocument/2006/relationships/hyperlink" Target="https://www.linkedin.com/notifications/?filter=all" TargetMode="External"/><Relationship Id="rId5" Type="http://schemas.openxmlformats.org/officeDocument/2006/relationships/hyperlink" Target="https://www.linkedin.com/notifications/?filter=all" TargetMode="External"/><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41.jpg"/><Relationship Id="rId5" Type="http://schemas.openxmlformats.org/officeDocument/2006/relationships/image" Target="../media/image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0E0A"/>
        </a:solidFill>
      </p:bgPr>
    </p:bg>
    <p:spTree>
      <p:nvGrpSpPr>
        <p:cNvPr id="159" name="Shape 159"/>
        <p:cNvGrpSpPr/>
        <p:nvPr/>
      </p:nvGrpSpPr>
      <p:grpSpPr>
        <a:xfrm>
          <a:off x="0" y="0"/>
          <a:ext cx="0" cy="0"/>
          <a:chOff x="0" y="0"/>
          <a:chExt cx="0" cy="0"/>
        </a:xfrm>
      </p:grpSpPr>
      <p:sp>
        <p:nvSpPr>
          <p:cNvPr id="160" name="Google Shape;160;p37"/>
          <p:cNvSpPr/>
          <p:nvPr/>
        </p:nvSpPr>
        <p:spPr>
          <a:xfrm>
            <a:off x="6113075" y="2717200"/>
            <a:ext cx="7262400" cy="2545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D73AD7"/>
              </a:buClr>
              <a:buSzPts val="4400"/>
              <a:buFont typeface="Arial"/>
              <a:buNone/>
            </a:pPr>
            <a:r>
              <a:rPr lang="en-US" sz="7000">
                <a:solidFill>
                  <a:srgbClr val="FFF7EF"/>
                </a:solidFill>
                <a:latin typeface="Merriweather Light"/>
                <a:ea typeface="Merriweather Light"/>
                <a:cs typeface="Merriweather Light"/>
                <a:sym typeface="Merriweather Light"/>
              </a:rPr>
              <a:t>Impact Report</a:t>
            </a:r>
            <a:r>
              <a:rPr lang="en-US" sz="8300">
                <a:solidFill>
                  <a:srgbClr val="FFF7EF"/>
                </a:solidFill>
                <a:latin typeface="Merriweather"/>
                <a:ea typeface="Merriweather"/>
                <a:cs typeface="Merriweather"/>
                <a:sym typeface="Merriweather"/>
              </a:rPr>
              <a:t> </a:t>
            </a:r>
            <a:endParaRPr sz="8300">
              <a:solidFill>
                <a:srgbClr val="FFF7EF"/>
              </a:solidFill>
              <a:latin typeface="Merriweather"/>
              <a:ea typeface="Merriweather"/>
              <a:cs typeface="Merriweather"/>
              <a:sym typeface="Merriweather"/>
            </a:endParaRPr>
          </a:p>
          <a:p>
            <a:pPr indent="0" lvl="0" marL="0" marR="0" rtl="0" algn="l">
              <a:lnSpc>
                <a:spcPct val="100000"/>
              </a:lnSpc>
              <a:spcBef>
                <a:spcPts val="1500"/>
              </a:spcBef>
              <a:spcAft>
                <a:spcPts val="0"/>
              </a:spcAft>
              <a:buClr>
                <a:srgbClr val="D73AD7"/>
              </a:buClr>
              <a:buSzPts val="4400"/>
              <a:buFont typeface="Arial"/>
              <a:buNone/>
            </a:pPr>
            <a:r>
              <a:rPr lang="en-US" sz="3800">
                <a:solidFill>
                  <a:srgbClr val="FFF7EF"/>
                </a:solidFill>
                <a:latin typeface="DM Sans"/>
                <a:ea typeface="DM Sans"/>
                <a:cs typeface="DM Sans"/>
                <a:sym typeface="DM Sans"/>
              </a:rPr>
              <a:t>Intention to Action </a:t>
            </a:r>
            <a:endParaRPr sz="3800">
              <a:solidFill>
                <a:srgbClr val="FFF7EF"/>
              </a:solidFill>
              <a:latin typeface="DM Sans"/>
              <a:ea typeface="DM Sans"/>
              <a:cs typeface="DM Sans"/>
              <a:sym typeface="DM Sans"/>
            </a:endParaRPr>
          </a:p>
          <a:p>
            <a:pPr indent="0" lvl="0" marL="0" marR="0" rtl="0" algn="l">
              <a:lnSpc>
                <a:spcPct val="100000"/>
              </a:lnSpc>
              <a:spcBef>
                <a:spcPts val="1500"/>
              </a:spcBef>
              <a:spcAft>
                <a:spcPts val="0"/>
              </a:spcAft>
              <a:buClr>
                <a:srgbClr val="D73AD7"/>
              </a:buClr>
              <a:buSzPts val="4400"/>
              <a:buFont typeface="Arial"/>
              <a:buNone/>
            </a:pPr>
            <a:r>
              <a:rPr lang="en-US" sz="3500">
                <a:solidFill>
                  <a:srgbClr val="FFF7EF"/>
                </a:solidFill>
                <a:latin typeface="DM Sans"/>
                <a:ea typeface="DM Sans"/>
                <a:cs typeface="DM Sans"/>
                <a:sym typeface="DM Sans"/>
              </a:rPr>
              <a:t>2024 - 2025</a:t>
            </a:r>
            <a:r>
              <a:rPr lang="en-US" sz="3200">
                <a:solidFill>
                  <a:srgbClr val="FFF7EF"/>
                </a:solidFill>
                <a:latin typeface="DM Sans"/>
                <a:ea typeface="DM Sans"/>
                <a:cs typeface="DM Sans"/>
                <a:sym typeface="DM Sans"/>
              </a:rPr>
              <a:t> </a:t>
            </a:r>
            <a:endParaRPr sz="3200">
              <a:solidFill>
                <a:srgbClr val="FFF7EF"/>
              </a:solidFill>
              <a:latin typeface="DM Sans"/>
              <a:ea typeface="DM Sans"/>
              <a:cs typeface="DM Sans"/>
              <a:sym typeface="DM Sans"/>
            </a:endParaRPr>
          </a:p>
        </p:txBody>
      </p:sp>
      <p:pic>
        <p:nvPicPr>
          <p:cNvPr id="161" name="Google Shape;161;p37" title="SITA-logofull-brown.png"/>
          <p:cNvPicPr preferRelativeResize="0"/>
          <p:nvPr/>
        </p:nvPicPr>
        <p:blipFill>
          <a:blip r:embed="rId3">
            <a:alphaModFix/>
          </a:blip>
          <a:stretch>
            <a:fillRect/>
          </a:stretch>
        </p:blipFill>
        <p:spPr>
          <a:xfrm>
            <a:off x="837725" y="778600"/>
            <a:ext cx="4447452" cy="846900"/>
          </a:xfrm>
          <a:prstGeom prst="rect">
            <a:avLst/>
          </a:prstGeom>
          <a:noFill/>
          <a:ln>
            <a:noFill/>
          </a:ln>
        </p:spPr>
      </p:pic>
      <p:sp>
        <p:nvSpPr>
          <p:cNvPr id="162" name="Google Shape;162;p37"/>
          <p:cNvSpPr/>
          <p:nvPr/>
        </p:nvSpPr>
        <p:spPr>
          <a:xfrm>
            <a:off x="658749" y="7493097"/>
            <a:ext cx="3229200" cy="307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272525"/>
              </a:buClr>
              <a:buSzPts val="1750"/>
              <a:buFont typeface="DM Sans"/>
              <a:buNone/>
            </a:pPr>
            <a:r>
              <a:rPr lang="en-US" sz="2000">
                <a:solidFill>
                  <a:srgbClr val="FE87C7"/>
                </a:solidFill>
                <a:latin typeface="Manrope"/>
                <a:ea typeface="Manrope"/>
                <a:cs typeface="Manrope"/>
                <a:sym typeface="Manrope"/>
              </a:rPr>
              <a:t>sendittoalex.co.uk </a:t>
            </a:r>
            <a:endParaRPr sz="2000">
              <a:solidFill>
                <a:srgbClr val="FE87C7"/>
              </a:solidFill>
              <a:latin typeface="Manrope"/>
              <a:ea typeface="Manrope"/>
              <a:cs typeface="Manrope"/>
              <a:sym typeface="Manrope"/>
            </a:endParaRPr>
          </a:p>
          <a:p>
            <a:pPr indent="0" lvl="0" marL="0" rtl="0" algn="l">
              <a:lnSpc>
                <a:spcPct val="115000"/>
              </a:lnSpc>
              <a:spcBef>
                <a:spcPts val="0"/>
              </a:spcBef>
              <a:spcAft>
                <a:spcPts val="0"/>
              </a:spcAft>
              <a:buClr>
                <a:srgbClr val="272525"/>
              </a:buClr>
              <a:buSzPts val="1750"/>
              <a:buFont typeface="DM Sans"/>
              <a:buNone/>
            </a:pPr>
            <a:r>
              <a:t/>
            </a:r>
            <a:endParaRPr b="1" sz="1900">
              <a:solidFill>
                <a:schemeClr val="dk1"/>
              </a:solidFill>
              <a:latin typeface="Manrope"/>
              <a:ea typeface="Manrope"/>
              <a:cs typeface="Manrope"/>
              <a:sym typeface="Manrope"/>
            </a:endParaRPr>
          </a:p>
        </p:txBody>
      </p:sp>
      <p:sp>
        <p:nvSpPr>
          <p:cNvPr id="163" name="Google Shape;163;p37"/>
          <p:cNvSpPr/>
          <p:nvPr/>
        </p:nvSpPr>
        <p:spPr>
          <a:xfrm>
            <a:off x="-43956" y="8138700"/>
            <a:ext cx="14718300" cy="90900"/>
          </a:xfrm>
          <a:prstGeom prst="rect">
            <a:avLst/>
          </a:prstGeom>
          <a:solidFill>
            <a:srgbClr val="FE87C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4" name="Google Shape;164;p37"/>
          <p:cNvPicPr preferRelativeResize="0"/>
          <p:nvPr/>
        </p:nvPicPr>
        <p:blipFill rotWithShape="1">
          <a:blip r:embed="rId4">
            <a:alphaModFix/>
          </a:blip>
          <a:srcRect b="2189" l="16751" r="5190" t="2199"/>
          <a:stretch/>
        </p:blipFill>
        <p:spPr>
          <a:xfrm>
            <a:off x="15319750" y="1403226"/>
            <a:ext cx="5906100" cy="4825500"/>
          </a:xfrm>
          <a:prstGeom prst="roundRect">
            <a:avLst>
              <a:gd fmla="val 6454" name="adj"/>
            </a:avLst>
          </a:prstGeom>
          <a:noFill/>
          <a:ln>
            <a:noFill/>
          </a:ln>
          <a:effectLst>
            <a:outerShdw blurRad="85725" rotWithShape="0" algn="bl" dir="5400000" dist="66675">
              <a:srgbClr val="000000">
                <a:alpha val="50000"/>
              </a:srgbClr>
            </a:outerShdw>
          </a:effectLst>
        </p:spPr>
      </p:pic>
      <p:pic>
        <p:nvPicPr>
          <p:cNvPr id="165" name="Google Shape;165;p37" title="SITA-logofull-pink.png"/>
          <p:cNvPicPr preferRelativeResize="0"/>
          <p:nvPr/>
        </p:nvPicPr>
        <p:blipFill>
          <a:blip r:embed="rId5">
            <a:alphaModFix/>
          </a:blip>
          <a:stretch>
            <a:fillRect/>
          </a:stretch>
        </p:blipFill>
        <p:spPr>
          <a:xfrm>
            <a:off x="10845850" y="551403"/>
            <a:ext cx="3081446" cy="586800"/>
          </a:xfrm>
          <a:prstGeom prst="rect">
            <a:avLst/>
          </a:prstGeom>
          <a:noFill/>
          <a:ln>
            <a:noFill/>
          </a:ln>
        </p:spPr>
      </p:pic>
      <p:sp>
        <p:nvSpPr>
          <p:cNvPr id="166" name="Google Shape;166;p37"/>
          <p:cNvSpPr/>
          <p:nvPr/>
        </p:nvSpPr>
        <p:spPr>
          <a:xfrm>
            <a:off x="11109175" y="7493100"/>
            <a:ext cx="3111000" cy="507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272525"/>
              </a:buClr>
              <a:buSzPts val="1750"/>
              <a:buFont typeface="DM Sans"/>
              <a:buNone/>
            </a:pPr>
            <a:r>
              <a:rPr lang="en-US" sz="2000" u="sng">
                <a:solidFill>
                  <a:srgbClr val="FE87C7"/>
                </a:solidFill>
                <a:latin typeface="Manrope"/>
                <a:ea typeface="Manrope"/>
                <a:cs typeface="Manrope"/>
                <a:sym typeface="Manrope"/>
              </a:rPr>
              <a:t>hello@sendittoalex.co.uk</a:t>
            </a:r>
            <a:endParaRPr sz="2000" u="sng">
              <a:solidFill>
                <a:srgbClr val="FE87C7"/>
              </a:solidFill>
              <a:latin typeface="Manrope"/>
              <a:ea typeface="Manrope"/>
              <a:cs typeface="Manrope"/>
              <a:sym typeface="Manrope"/>
            </a:endParaRPr>
          </a:p>
          <a:p>
            <a:pPr indent="0" lvl="0" marL="0" rtl="0" algn="l">
              <a:lnSpc>
                <a:spcPct val="115000"/>
              </a:lnSpc>
              <a:spcBef>
                <a:spcPts val="0"/>
              </a:spcBef>
              <a:spcAft>
                <a:spcPts val="0"/>
              </a:spcAft>
              <a:buClr>
                <a:srgbClr val="272525"/>
              </a:buClr>
              <a:buSzPts val="1750"/>
              <a:buFont typeface="DM Sans"/>
              <a:buNone/>
            </a:pPr>
            <a:r>
              <a:t/>
            </a:r>
            <a:endParaRPr b="1" sz="2000">
              <a:solidFill>
                <a:srgbClr val="FE87C7"/>
              </a:solidFill>
              <a:latin typeface="Manrope"/>
              <a:ea typeface="Manrope"/>
              <a:cs typeface="Manrope"/>
              <a:sym typeface="Manrope"/>
            </a:endParaRPr>
          </a:p>
          <a:p>
            <a:pPr indent="0" lvl="0" marL="0" rtl="0" algn="l">
              <a:lnSpc>
                <a:spcPct val="115000"/>
              </a:lnSpc>
              <a:spcBef>
                <a:spcPts val="0"/>
              </a:spcBef>
              <a:spcAft>
                <a:spcPts val="0"/>
              </a:spcAft>
              <a:buClr>
                <a:srgbClr val="272525"/>
              </a:buClr>
              <a:buSzPts val="1750"/>
              <a:buFont typeface="DM Sans"/>
              <a:buNone/>
            </a:pPr>
            <a:r>
              <a:t/>
            </a:r>
            <a:endParaRPr b="1" sz="2000" u="sng">
              <a:solidFill>
                <a:srgbClr val="FE87C7"/>
              </a:solidFill>
              <a:latin typeface="Manrope"/>
              <a:ea typeface="Manrope"/>
              <a:cs typeface="Manrope"/>
              <a:sym typeface="Manrope"/>
            </a:endParaRPr>
          </a:p>
        </p:txBody>
      </p:sp>
      <p:sp>
        <p:nvSpPr>
          <p:cNvPr id="167" name="Google Shape;167;p37"/>
          <p:cNvSpPr/>
          <p:nvPr/>
        </p:nvSpPr>
        <p:spPr>
          <a:xfrm>
            <a:off x="6516442" y="7493100"/>
            <a:ext cx="1685400" cy="171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272525"/>
              </a:buClr>
              <a:buSzPts val="1750"/>
              <a:buFont typeface="DM Sans"/>
              <a:buNone/>
            </a:pPr>
            <a:r>
              <a:rPr lang="en-US" sz="2000" u="sng">
                <a:solidFill>
                  <a:srgbClr val="FE87C7"/>
                </a:solidFill>
                <a:latin typeface="Manrope"/>
                <a:ea typeface="Manrope"/>
                <a:cs typeface="Manrope"/>
                <a:sym typeface="Manrope"/>
                <a:hlinkClick r:id="rId6">
                  <a:extLst>
                    <a:ext uri="{A12FA001-AC4F-418D-AE19-62706E023703}">
                      <ahyp:hlinkClr val="tx"/>
                    </a:ext>
                  </a:extLst>
                </a:hlinkClick>
              </a:rPr>
              <a:t>Linked In </a:t>
            </a:r>
            <a:r>
              <a:rPr lang="en-US" sz="2000" u="sng">
                <a:solidFill>
                  <a:srgbClr val="FE87C7"/>
                </a:solidFill>
                <a:latin typeface="Manrope"/>
                <a:ea typeface="Manrope"/>
                <a:cs typeface="Manrope"/>
                <a:sym typeface="Manrope"/>
              </a:rPr>
              <a:t> </a:t>
            </a:r>
            <a:endParaRPr sz="2000" u="sng">
              <a:solidFill>
                <a:srgbClr val="FE87C7"/>
              </a:solidFill>
              <a:latin typeface="Manrope"/>
              <a:ea typeface="Manrope"/>
              <a:cs typeface="Manrope"/>
              <a:sym typeface="Manrope"/>
            </a:endParaRPr>
          </a:p>
        </p:txBody>
      </p:sp>
      <p:pic>
        <p:nvPicPr>
          <p:cNvPr id="168" name="Google Shape;168;p37" title="Hayley Case Study Asset (1).png"/>
          <p:cNvPicPr preferRelativeResize="0"/>
          <p:nvPr/>
        </p:nvPicPr>
        <p:blipFill rotWithShape="1">
          <a:blip r:embed="rId7">
            <a:alphaModFix/>
          </a:blip>
          <a:srcRect b="17025" l="0" r="5096" t="10495"/>
          <a:stretch/>
        </p:blipFill>
        <p:spPr>
          <a:xfrm>
            <a:off x="-2543884" y="-865900"/>
            <a:ext cx="8076483" cy="77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6"/>
          <p:cNvSpPr/>
          <p:nvPr/>
        </p:nvSpPr>
        <p:spPr>
          <a:xfrm>
            <a:off x="-680820" y="-121550"/>
            <a:ext cx="8606700" cy="8748000"/>
          </a:xfrm>
          <a:prstGeom prst="donut">
            <a:avLst>
              <a:gd fmla="val 22853" name="adj"/>
            </a:avLst>
          </a:prstGeom>
          <a:gradFill>
            <a:gsLst>
              <a:gs pos="0">
                <a:srgbClr val="FFF8F0"/>
              </a:gs>
              <a:gs pos="100000">
                <a:srgbClr val="E39CF0"/>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54" name="Google Shape;354;p46"/>
          <p:cNvGrpSpPr/>
          <p:nvPr/>
        </p:nvGrpSpPr>
        <p:grpSpPr>
          <a:xfrm>
            <a:off x="381500" y="3463250"/>
            <a:ext cx="4468675" cy="4077924"/>
            <a:chOff x="381500" y="3463250"/>
            <a:chExt cx="4468675" cy="4077924"/>
          </a:xfrm>
        </p:grpSpPr>
        <p:sp>
          <p:nvSpPr>
            <p:cNvPr id="355" name="Google Shape;355;p46"/>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46"/>
            <p:cNvSpPr/>
            <p:nvPr/>
          </p:nvSpPr>
          <p:spPr>
            <a:xfrm>
              <a:off x="381500" y="3463250"/>
              <a:ext cx="4467900" cy="630000"/>
            </a:xfrm>
            <a:prstGeom prst="round2SameRect">
              <a:avLst>
                <a:gd fmla="val 33617" name="adj1"/>
                <a:gd fmla="val 0" name="adj2"/>
              </a:avLst>
            </a:prstGeom>
            <a:solidFill>
              <a:srgbClr val="E39C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57" name="Google Shape;357;p46"/>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358" name="Google Shape;358;p46"/>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p>
            <a:pPr indent="0" lvl="0" marL="0" rtl="0" algn="r">
              <a:spcBef>
                <a:spcPts val="0"/>
              </a:spcBef>
              <a:spcAft>
                <a:spcPts val="0"/>
              </a:spcAft>
              <a:buNone/>
            </a:pPr>
            <a:fld id="{00000000-1234-1234-1234-123412341234}" type="slidenum">
              <a:rPr lang="en-US"/>
              <a:t>‹#›</a:t>
            </a:fld>
            <a:endParaRPr/>
          </a:p>
        </p:txBody>
      </p:sp>
      <p:sp>
        <p:nvSpPr>
          <p:cNvPr id="359" name="Google Shape;359;p46"/>
          <p:cNvSpPr/>
          <p:nvPr/>
        </p:nvSpPr>
        <p:spPr>
          <a:xfrm>
            <a:off x="12696825" y="303750"/>
            <a:ext cx="1547700" cy="4149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FF7EF"/>
                </a:solidFill>
                <a:latin typeface="Manrope SemiBold"/>
                <a:ea typeface="Manrope SemiBold"/>
                <a:cs typeface="Manrope SemiBold"/>
                <a:sym typeface="Manrope SemiBold"/>
              </a:rPr>
              <a:t>Governance</a:t>
            </a:r>
            <a:endParaRPr sz="1300">
              <a:solidFill>
                <a:srgbClr val="FFF7EF"/>
              </a:solidFill>
              <a:latin typeface="Manrope SemiBold"/>
              <a:ea typeface="Manrope SemiBold"/>
              <a:cs typeface="Manrope SemiBold"/>
              <a:sym typeface="Manrope SemiBold"/>
            </a:endParaRPr>
          </a:p>
        </p:txBody>
      </p:sp>
      <p:pic>
        <p:nvPicPr>
          <p:cNvPr id="360" name="Google Shape;360;p46" title="Diamond - Brown.png"/>
          <p:cNvPicPr preferRelativeResize="0"/>
          <p:nvPr/>
        </p:nvPicPr>
        <p:blipFill rotWithShape="1">
          <a:blip r:embed="rId3">
            <a:alphaModFix/>
          </a:blip>
          <a:srcRect b="31130" l="27097" r="25685" t="22288"/>
          <a:stretch/>
        </p:blipFill>
        <p:spPr>
          <a:xfrm>
            <a:off x="16922400" y="7833775"/>
            <a:ext cx="314442" cy="310200"/>
          </a:xfrm>
          <a:prstGeom prst="rect">
            <a:avLst/>
          </a:prstGeom>
          <a:noFill/>
          <a:ln>
            <a:noFill/>
          </a:ln>
        </p:spPr>
      </p:pic>
      <p:pic>
        <p:nvPicPr>
          <p:cNvPr id="361" name="Google Shape;361;p46" title="Diamond - Brown.png"/>
          <p:cNvPicPr preferRelativeResize="0"/>
          <p:nvPr/>
        </p:nvPicPr>
        <p:blipFill rotWithShape="1">
          <a:blip r:embed="rId3">
            <a:alphaModFix/>
          </a:blip>
          <a:srcRect b="31130" l="27097" r="25685" t="22288"/>
          <a:stretch/>
        </p:blipFill>
        <p:spPr>
          <a:xfrm>
            <a:off x="16922400" y="8504450"/>
            <a:ext cx="314442" cy="310200"/>
          </a:xfrm>
          <a:prstGeom prst="rect">
            <a:avLst/>
          </a:prstGeom>
          <a:noFill/>
          <a:ln>
            <a:noFill/>
          </a:ln>
        </p:spPr>
      </p:pic>
      <p:pic>
        <p:nvPicPr>
          <p:cNvPr id="362" name="Google Shape;362;p46" title="Diamond - Brown.png"/>
          <p:cNvPicPr preferRelativeResize="0"/>
          <p:nvPr/>
        </p:nvPicPr>
        <p:blipFill rotWithShape="1">
          <a:blip r:embed="rId3">
            <a:alphaModFix/>
          </a:blip>
          <a:srcRect b="31130" l="27097" r="25685" t="22288"/>
          <a:stretch/>
        </p:blipFill>
        <p:spPr>
          <a:xfrm>
            <a:off x="16863025" y="9175125"/>
            <a:ext cx="314442" cy="310200"/>
          </a:xfrm>
          <a:prstGeom prst="rect">
            <a:avLst/>
          </a:prstGeom>
          <a:noFill/>
          <a:ln>
            <a:noFill/>
          </a:ln>
        </p:spPr>
      </p:pic>
      <p:sp>
        <p:nvSpPr>
          <p:cNvPr id="363" name="Google Shape;363;p46"/>
          <p:cNvSpPr txBox="1"/>
          <p:nvPr/>
        </p:nvSpPr>
        <p:spPr>
          <a:xfrm>
            <a:off x="609825" y="2194175"/>
            <a:ext cx="1346700" cy="6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200">
              <a:solidFill>
                <a:srgbClr val="272525"/>
              </a:solidFill>
              <a:latin typeface="Merriweather"/>
              <a:ea typeface="Merriweather"/>
              <a:cs typeface="Merriweather"/>
              <a:sym typeface="Merriweather"/>
            </a:endParaRPr>
          </a:p>
        </p:txBody>
      </p:sp>
      <p:sp>
        <p:nvSpPr>
          <p:cNvPr id="364" name="Google Shape;364;p46"/>
          <p:cNvSpPr/>
          <p:nvPr/>
        </p:nvSpPr>
        <p:spPr>
          <a:xfrm>
            <a:off x="609825" y="1403800"/>
            <a:ext cx="9921900" cy="1008900"/>
          </a:xfrm>
          <a:prstGeom prst="rect">
            <a:avLst/>
          </a:prstGeom>
          <a:noFill/>
          <a:ln>
            <a:noFill/>
          </a:ln>
        </p:spPr>
        <p:txBody>
          <a:bodyPr anchorCtr="0" anchor="t" bIns="0" lIns="0" spcFirstLastPara="1" rIns="0" wrap="square" tIns="0">
            <a:noAutofit/>
          </a:bodyPr>
          <a:lstStyle/>
          <a:p>
            <a:pPr indent="0" lvl="0" marL="0" marR="0" rtl="0" algn="l">
              <a:lnSpc>
                <a:spcPct val="124359"/>
              </a:lnSpc>
              <a:spcBef>
                <a:spcPts val="0"/>
              </a:spcBef>
              <a:spcAft>
                <a:spcPts val="0"/>
              </a:spcAft>
              <a:buClr>
                <a:srgbClr val="230E0A"/>
              </a:buClr>
              <a:buSzPts val="3900"/>
              <a:buFont typeface="Libre Baskerville"/>
              <a:buNone/>
            </a:pPr>
            <a:r>
              <a:rPr lang="en-US" sz="7800">
                <a:solidFill>
                  <a:srgbClr val="230E0A"/>
                </a:solidFill>
                <a:latin typeface="Merriweather"/>
                <a:ea typeface="Merriweather"/>
                <a:cs typeface="Merriweather"/>
                <a:sym typeface="Merriweather"/>
              </a:rPr>
              <a:t>Customers </a:t>
            </a:r>
            <a:endParaRPr i="0" sz="9900" u="none" cap="none" strike="noStrike">
              <a:latin typeface="DM Sans ExtraBold"/>
              <a:ea typeface="DM Sans ExtraBold"/>
              <a:cs typeface="DM Sans ExtraBold"/>
              <a:sym typeface="DM Sans ExtraBold"/>
            </a:endParaRPr>
          </a:p>
        </p:txBody>
      </p:sp>
      <p:sp>
        <p:nvSpPr>
          <p:cNvPr id="365" name="Google Shape;365;p46"/>
          <p:cNvSpPr/>
          <p:nvPr/>
        </p:nvSpPr>
        <p:spPr>
          <a:xfrm>
            <a:off x="609825"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chemeClr val="dk1"/>
                </a:solidFill>
                <a:latin typeface="DM Sans"/>
                <a:ea typeface="DM Sans"/>
                <a:cs typeface="DM Sans"/>
                <a:sym typeface="DM Sans"/>
              </a:rPr>
              <a:t>What we said we would do </a:t>
            </a:r>
            <a:endParaRPr b="1" sz="21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Continuously improve quality and ethics in customer engagement</a:t>
            </a:r>
            <a:endParaRPr sz="1650">
              <a:solidFill>
                <a:schemeClr val="dk1"/>
              </a:solidFill>
              <a:latin typeface="DM Sans"/>
              <a:ea typeface="DM Sans"/>
              <a:cs typeface="DM Sans"/>
              <a:sym typeface="DM Sans"/>
            </a:endParaRPr>
          </a:p>
          <a:p>
            <a:pPr indent="0" lvl="0" marL="457200" marR="0" rtl="0" algn="l">
              <a:lnSpc>
                <a:spcPct val="100000"/>
              </a:lnSpc>
              <a:spcBef>
                <a:spcPts val="1200"/>
              </a:spcBef>
              <a:spcAft>
                <a:spcPts val="0"/>
              </a:spcAft>
              <a:buNone/>
            </a:pPr>
            <a:r>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sp>
        <p:nvSpPr>
          <p:cNvPr id="366" name="Google Shape;366;p46"/>
          <p:cNvSpPr txBox="1"/>
          <p:nvPr/>
        </p:nvSpPr>
        <p:spPr>
          <a:xfrm>
            <a:off x="-6019699" y="6781000"/>
            <a:ext cx="4346400" cy="3537000"/>
          </a:xfrm>
          <a:prstGeom prst="rect">
            <a:avLst/>
          </a:prstGeom>
          <a:noFill/>
          <a:ln>
            <a:noFill/>
          </a:ln>
        </p:spPr>
        <p:txBody>
          <a:bodyPr anchorCtr="0" anchor="t" bIns="91425" lIns="91425" spcFirstLastPara="1" rIns="91425" wrap="square" tIns="91425">
            <a:noAutofit/>
          </a:bodyPr>
          <a:lstStyle/>
          <a:p>
            <a:pPr indent="0" lvl="0" marL="0" rtl="0" algn="l">
              <a:lnSpc>
                <a:spcPct val="115833"/>
              </a:lnSpc>
              <a:spcBef>
                <a:spcPts val="1200"/>
              </a:spcBef>
              <a:spcAft>
                <a:spcPts val="0"/>
              </a:spcAft>
              <a:buClr>
                <a:schemeClr val="dk1"/>
              </a:buClr>
              <a:buSzPts val="1100"/>
              <a:buFont typeface="Arial"/>
              <a:buNone/>
            </a:pPr>
            <a:r>
              <a:rPr b="1" lang="en-US" sz="2150">
                <a:solidFill>
                  <a:srgbClr val="FFF7EF"/>
                </a:solidFill>
                <a:latin typeface="DM Sans"/>
                <a:ea typeface="DM Sans"/>
                <a:cs typeface="DM Sans"/>
                <a:sym typeface="DM Sans"/>
              </a:rPr>
              <a:t>What we will do next</a:t>
            </a:r>
            <a:endParaRPr b="1" sz="2150">
              <a:solidFill>
                <a:srgbClr val="FFF7EF"/>
              </a:solidFill>
              <a:latin typeface="DM Sans"/>
              <a:ea typeface="DM Sans"/>
              <a:cs typeface="DM Sans"/>
              <a:sym typeface="DM Sans"/>
            </a:endParaRPr>
          </a:p>
          <a:p>
            <a:pPr indent="-333375" lvl="0" marL="457200" rtl="0" algn="l">
              <a:lnSpc>
                <a:spcPct val="115833"/>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Advance to Level 3 Disability Confident Leader status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Create an internal stakeholder advisory group to shape inclusive practice</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Advisory Board…</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1200"/>
              </a:spcAft>
              <a:buNone/>
            </a:pPr>
            <a:r>
              <a:t/>
            </a:r>
            <a:endParaRPr/>
          </a:p>
        </p:txBody>
      </p:sp>
      <p:grpSp>
        <p:nvGrpSpPr>
          <p:cNvPr id="367" name="Google Shape;367;p46"/>
          <p:cNvGrpSpPr/>
          <p:nvPr/>
        </p:nvGrpSpPr>
        <p:grpSpPr>
          <a:xfrm>
            <a:off x="5136438" y="3463250"/>
            <a:ext cx="4468675" cy="4077924"/>
            <a:chOff x="381500" y="3463250"/>
            <a:chExt cx="4468675" cy="4077924"/>
          </a:xfrm>
        </p:grpSpPr>
        <p:sp>
          <p:nvSpPr>
            <p:cNvPr id="368" name="Google Shape;368;p46"/>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 name="Google Shape;369;p46"/>
            <p:cNvSpPr/>
            <p:nvPr/>
          </p:nvSpPr>
          <p:spPr>
            <a:xfrm>
              <a:off x="381500" y="3463250"/>
              <a:ext cx="4467900" cy="630000"/>
            </a:xfrm>
            <a:prstGeom prst="round2SameRect">
              <a:avLst>
                <a:gd fmla="val 33617" name="adj1"/>
                <a:gd fmla="val 0" name="adj2"/>
              </a:avLst>
            </a:prstGeom>
            <a:solidFill>
              <a:srgbClr val="E39C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70" name="Google Shape;370;p46"/>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371" name="Google Shape;371;p46"/>
          <p:cNvSpPr/>
          <p:nvPr/>
        </p:nvSpPr>
        <p:spPr>
          <a:xfrm>
            <a:off x="5364763"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chemeClr val="dk1"/>
                </a:solidFill>
                <a:latin typeface="DM Sans"/>
                <a:ea typeface="DM Sans"/>
                <a:cs typeface="DM Sans"/>
                <a:sym typeface="DM Sans"/>
              </a:rPr>
              <a:t>What we did</a:t>
            </a:r>
            <a:endParaRPr b="1" sz="21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Ran comprehensive customer surveys and incorporated feedback into service design</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Met or exceeded satisfaction benchmarks across all services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Implemented neuro Inclusive communication guidelines</a:t>
            </a:r>
            <a:r>
              <a:rPr lang="en-US" sz="1650">
                <a:solidFill>
                  <a:schemeClr val="dk1"/>
                </a:solidFill>
                <a:latin typeface="DM Sans"/>
                <a:ea typeface="DM Sans"/>
                <a:cs typeface="DM Sans"/>
                <a:sym typeface="DM Sans"/>
              </a:rPr>
              <a:t>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grpSp>
        <p:nvGrpSpPr>
          <p:cNvPr id="372" name="Google Shape;372;p46"/>
          <p:cNvGrpSpPr/>
          <p:nvPr/>
        </p:nvGrpSpPr>
        <p:grpSpPr>
          <a:xfrm>
            <a:off x="9854375" y="3463250"/>
            <a:ext cx="4468675" cy="4077924"/>
            <a:chOff x="381500" y="3463250"/>
            <a:chExt cx="4468675" cy="4077924"/>
          </a:xfrm>
        </p:grpSpPr>
        <p:sp>
          <p:nvSpPr>
            <p:cNvPr id="373" name="Google Shape;373;p46"/>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 name="Google Shape;374;p46"/>
            <p:cNvSpPr/>
            <p:nvPr/>
          </p:nvSpPr>
          <p:spPr>
            <a:xfrm>
              <a:off x="381500" y="3463250"/>
              <a:ext cx="4467900" cy="630000"/>
            </a:xfrm>
            <a:prstGeom prst="round2SameRect">
              <a:avLst>
                <a:gd fmla="val 33617" name="adj1"/>
                <a:gd fmla="val 0" name="adj2"/>
              </a:avLst>
            </a:prstGeom>
            <a:solidFill>
              <a:srgbClr val="230E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230E0A"/>
                </a:highlight>
              </a:endParaRPr>
            </a:p>
          </p:txBody>
        </p:sp>
        <p:cxnSp>
          <p:nvCxnSpPr>
            <p:cNvPr id="375" name="Google Shape;375;p46"/>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376" name="Google Shape;376;p46"/>
          <p:cNvSpPr/>
          <p:nvPr/>
        </p:nvSpPr>
        <p:spPr>
          <a:xfrm>
            <a:off x="10082700"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rgbClr val="FFF8F0"/>
                </a:solidFill>
                <a:latin typeface="DM Sans"/>
                <a:ea typeface="DM Sans"/>
                <a:cs typeface="DM Sans"/>
                <a:sym typeface="DM Sans"/>
              </a:rPr>
              <a:t>What we will do next </a:t>
            </a:r>
            <a:endParaRPr b="1" sz="2150">
              <a:solidFill>
                <a:srgbClr val="FFF8F0"/>
              </a:solidFill>
              <a:latin typeface="DM Sans"/>
              <a:ea typeface="DM Sans"/>
              <a:cs typeface="DM Sans"/>
              <a:sym typeface="DM Sans"/>
            </a:endParaRPr>
          </a:p>
          <a:p>
            <a:pPr indent="-333375" lvl="0" marL="457200" marR="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Create an accessible customer impact dashboard to share outcomes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Co-design future service improvements directly with our customer community</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Provide more digital resources across our socials and website</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sp>
        <p:nvSpPr>
          <p:cNvPr id="377" name="Google Shape;377;p46"/>
          <p:cNvSpPr txBox="1"/>
          <p:nvPr/>
        </p:nvSpPr>
        <p:spPr>
          <a:xfrm>
            <a:off x="11896250" y="1326950"/>
            <a:ext cx="2161500" cy="1385400"/>
          </a:xfrm>
          <a:prstGeom prst="rect">
            <a:avLst/>
          </a:prstGeom>
          <a:noFill/>
          <a:ln>
            <a:noFill/>
          </a:ln>
        </p:spPr>
        <p:txBody>
          <a:bodyPr anchorCtr="0" anchor="t" bIns="91425" lIns="91425" spcFirstLastPara="1" rIns="91425" wrap="square" tIns="91425">
            <a:spAutoFit/>
          </a:bodyPr>
          <a:lstStyle/>
          <a:p>
            <a:pPr indent="0" lvl="0" marL="0" rtl="0" algn="l">
              <a:lnSpc>
                <a:spcPct val="124359"/>
              </a:lnSpc>
              <a:spcBef>
                <a:spcPts val="0"/>
              </a:spcBef>
              <a:spcAft>
                <a:spcPts val="0"/>
              </a:spcAft>
              <a:buNone/>
            </a:pPr>
            <a:r>
              <a:rPr lang="en-US" sz="7800">
                <a:solidFill>
                  <a:srgbClr val="230E0A"/>
                </a:solidFill>
                <a:latin typeface="Merriweather Light"/>
                <a:ea typeface="Merriweather Light"/>
                <a:cs typeface="Merriweather Light"/>
                <a:sym typeface="Merriweather Light"/>
              </a:rPr>
              <a:t>30.4</a:t>
            </a:r>
            <a:endParaRPr>
              <a:latin typeface="Merriweather Light"/>
              <a:ea typeface="Merriweather Light"/>
              <a:cs typeface="Merriweather Light"/>
              <a:sym typeface="Merriweather Light"/>
            </a:endParaRPr>
          </a:p>
        </p:txBody>
      </p:sp>
      <p:pic>
        <p:nvPicPr>
          <p:cNvPr id="378" name="Google Shape;378;p46" title="Neuro-Affirming_Virtual_Assistance_What_Support_Workers__Job_Aides__and_Job_Coaches_Do__8_-removebg-preview.png"/>
          <p:cNvPicPr preferRelativeResize="0"/>
          <p:nvPr/>
        </p:nvPicPr>
        <p:blipFill>
          <a:blip r:embed="rId4">
            <a:alphaModFix/>
          </a:blip>
          <a:stretch>
            <a:fillRect/>
          </a:stretch>
        </p:blipFill>
        <p:spPr>
          <a:xfrm>
            <a:off x="10327550" y="846862"/>
            <a:ext cx="1875625" cy="234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FF7A"/>
        </a:solidFill>
      </p:bgPr>
    </p:bg>
    <p:spTree>
      <p:nvGrpSpPr>
        <p:cNvPr id="383" name="Shape 383"/>
        <p:cNvGrpSpPr/>
        <p:nvPr/>
      </p:nvGrpSpPr>
      <p:grpSpPr>
        <a:xfrm>
          <a:off x="0" y="0"/>
          <a:ext cx="0" cy="0"/>
          <a:chOff x="0" y="0"/>
          <a:chExt cx="0" cy="0"/>
        </a:xfrm>
      </p:grpSpPr>
      <p:sp>
        <p:nvSpPr>
          <p:cNvPr id="384" name="Google Shape;384;p47"/>
          <p:cNvSpPr/>
          <p:nvPr/>
        </p:nvSpPr>
        <p:spPr>
          <a:xfrm>
            <a:off x="6061375" y="7673400"/>
            <a:ext cx="2056500" cy="630000"/>
          </a:xfrm>
          <a:prstGeom prst="rect">
            <a:avLst/>
          </a:prstGeom>
          <a:solidFill>
            <a:srgbClr val="FFF7E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385" name="Google Shape;385;p47"/>
          <p:cNvPicPr preferRelativeResize="0"/>
          <p:nvPr/>
        </p:nvPicPr>
        <p:blipFill rotWithShape="1">
          <a:blip r:embed="rId3">
            <a:alphaModFix/>
          </a:blip>
          <a:srcRect b="30977" l="27662" r="27092" t="24041"/>
          <a:stretch/>
        </p:blipFill>
        <p:spPr>
          <a:xfrm>
            <a:off x="7219950" y="-546084"/>
            <a:ext cx="4742974" cy="4715396"/>
          </a:xfrm>
          <a:prstGeom prst="rect">
            <a:avLst/>
          </a:prstGeom>
          <a:noFill/>
          <a:ln>
            <a:noFill/>
          </a:ln>
        </p:spPr>
      </p:pic>
      <p:pic>
        <p:nvPicPr>
          <p:cNvPr id="386" name="Google Shape;386;p47"/>
          <p:cNvPicPr preferRelativeResize="0"/>
          <p:nvPr/>
        </p:nvPicPr>
        <p:blipFill rotWithShape="1">
          <a:blip r:embed="rId3">
            <a:alphaModFix/>
          </a:blip>
          <a:srcRect b="30977" l="27662" r="27092" t="24041"/>
          <a:stretch/>
        </p:blipFill>
        <p:spPr>
          <a:xfrm>
            <a:off x="6058775" y="3820291"/>
            <a:ext cx="4742974" cy="4715396"/>
          </a:xfrm>
          <a:prstGeom prst="rect">
            <a:avLst/>
          </a:prstGeom>
          <a:noFill/>
          <a:ln>
            <a:noFill/>
          </a:ln>
        </p:spPr>
      </p:pic>
      <p:pic>
        <p:nvPicPr>
          <p:cNvPr id="387" name="Google Shape;387;p47"/>
          <p:cNvPicPr preferRelativeResize="0"/>
          <p:nvPr/>
        </p:nvPicPr>
        <p:blipFill rotWithShape="1">
          <a:blip r:embed="rId3">
            <a:alphaModFix/>
          </a:blip>
          <a:srcRect b="30977" l="27662" r="27092" t="24041"/>
          <a:stretch/>
        </p:blipFill>
        <p:spPr>
          <a:xfrm>
            <a:off x="10212363" y="2413678"/>
            <a:ext cx="4742974" cy="4715396"/>
          </a:xfrm>
          <a:prstGeom prst="rect">
            <a:avLst/>
          </a:prstGeom>
          <a:noFill/>
          <a:ln>
            <a:noFill/>
          </a:ln>
        </p:spPr>
      </p:pic>
      <p:sp>
        <p:nvSpPr>
          <p:cNvPr id="388" name="Google Shape;388;p47"/>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p>
            <a:pPr indent="0" lvl="0" marL="0" rtl="0" algn="r">
              <a:spcBef>
                <a:spcPts val="0"/>
              </a:spcBef>
              <a:spcAft>
                <a:spcPts val="0"/>
              </a:spcAft>
              <a:buNone/>
            </a:pPr>
            <a:fld id="{00000000-1234-1234-1234-123412341234}" type="slidenum">
              <a:rPr lang="en-US">
                <a:solidFill>
                  <a:schemeClr val="dk1"/>
                </a:solidFill>
                <a:latin typeface="DM Sans"/>
                <a:ea typeface="DM Sans"/>
                <a:cs typeface="DM Sans"/>
                <a:sym typeface="DM Sans"/>
              </a:rPr>
              <a:t>‹#›</a:t>
            </a:fld>
            <a:endParaRPr>
              <a:solidFill>
                <a:schemeClr val="dk1"/>
              </a:solidFill>
              <a:latin typeface="DM Sans"/>
              <a:ea typeface="DM Sans"/>
              <a:cs typeface="DM Sans"/>
              <a:sym typeface="DM Sans"/>
            </a:endParaRPr>
          </a:p>
        </p:txBody>
      </p:sp>
      <p:sp>
        <p:nvSpPr>
          <p:cNvPr id="389" name="Google Shape;389;p47"/>
          <p:cNvSpPr/>
          <p:nvPr/>
        </p:nvSpPr>
        <p:spPr>
          <a:xfrm>
            <a:off x="12696825" y="303750"/>
            <a:ext cx="1547700" cy="4149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FF7EF"/>
                </a:solidFill>
                <a:latin typeface="Manrope SemiBold"/>
                <a:ea typeface="Manrope SemiBold"/>
                <a:cs typeface="Manrope SemiBold"/>
                <a:sym typeface="Manrope SemiBold"/>
              </a:rPr>
              <a:t>Customers</a:t>
            </a:r>
            <a:endParaRPr sz="1300">
              <a:solidFill>
                <a:srgbClr val="FFF7EF"/>
              </a:solidFill>
              <a:latin typeface="Manrope SemiBold"/>
              <a:ea typeface="Manrope SemiBold"/>
              <a:cs typeface="Manrope SemiBold"/>
              <a:sym typeface="Manrope SemiBold"/>
            </a:endParaRPr>
          </a:p>
        </p:txBody>
      </p:sp>
      <p:sp>
        <p:nvSpPr>
          <p:cNvPr id="390" name="Google Shape;390;p47"/>
          <p:cNvSpPr/>
          <p:nvPr/>
        </p:nvSpPr>
        <p:spPr>
          <a:xfrm>
            <a:off x="551875" y="1825650"/>
            <a:ext cx="6159000" cy="516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1200"/>
              </a:spcAft>
              <a:buClr>
                <a:schemeClr val="dk1"/>
              </a:buClr>
              <a:buSzPts val="1100"/>
              <a:buFont typeface="Arial"/>
              <a:buNone/>
            </a:pPr>
            <a:r>
              <a:rPr lang="en-US" sz="4900">
                <a:solidFill>
                  <a:srgbClr val="230E0A"/>
                </a:solidFill>
                <a:latin typeface="Merriweather"/>
                <a:ea typeface="Merriweather"/>
                <a:cs typeface="Merriweather"/>
                <a:sym typeface="Merriweather"/>
              </a:rPr>
              <a:t>Our neuro-inclusive approach is delivering improved outcomes for the people we support.</a:t>
            </a:r>
            <a:endParaRPr sz="4150">
              <a:solidFill>
                <a:srgbClr val="230E0A"/>
              </a:solidFill>
              <a:latin typeface="Merriweather"/>
              <a:ea typeface="Merriweather"/>
              <a:cs typeface="Merriweather"/>
              <a:sym typeface="Merriweather"/>
            </a:endParaRPr>
          </a:p>
        </p:txBody>
      </p:sp>
      <p:sp>
        <p:nvSpPr>
          <p:cNvPr id="391" name="Google Shape;391;p47"/>
          <p:cNvSpPr/>
          <p:nvPr/>
        </p:nvSpPr>
        <p:spPr>
          <a:xfrm>
            <a:off x="11310804" y="3420800"/>
            <a:ext cx="2546100" cy="74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72525"/>
              </a:buClr>
              <a:buSzPts val="5850"/>
              <a:buFont typeface="Montserrat"/>
              <a:buNone/>
            </a:pPr>
            <a:r>
              <a:rPr lang="en-US" sz="6700">
                <a:solidFill>
                  <a:srgbClr val="230E0A"/>
                </a:solidFill>
                <a:latin typeface="Merriweather"/>
                <a:ea typeface="Merriweather"/>
                <a:cs typeface="Merriweather"/>
                <a:sym typeface="Merriweather"/>
              </a:rPr>
              <a:t>81</a:t>
            </a:r>
            <a:r>
              <a:rPr i="0" lang="en-US" sz="6700" u="none" cap="none" strike="noStrike">
                <a:solidFill>
                  <a:srgbClr val="230E0A"/>
                </a:solidFill>
                <a:latin typeface="Merriweather"/>
                <a:ea typeface="Merriweather"/>
                <a:cs typeface="Merriweather"/>
                <a:sym typeface="Merriweather"/>
              </a:rPr>
              <a:t>%</a:t>
            </a:r>
            <a:endParaRPr i="0" sz="6700" u="none" cap="none" strike="noStrike">
              <a:solidFill>
                <a:srgbClr val="230E0A"/>
              </a:solidFill>
              <a:latin typeface="Merriweather"/>
              <a:ea typeface="Merriweather"/>
              <a:cs typeface="Merriweather"/>
              <a:sym typeface="Merriweather"/>
            </a:endParaRPr>
          </a:p>
        </p:txBody>
      </p:sp>
      <p:sp>
        <p:nvSpPr>
          <p:cNvPr id="392" name="Google Shape;392;p47"/>
          <p:cNvSpPr/>
          <p:nvPr/>
        </p:nvSpPr>
        <p:spPr>
          <a:xfrm>
            <a:off x="11310790" y="4594225"/>
            <a:ext cx="2901000" cy="3543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rgbClr val="272525"/>
              </a:buClr>
              <a:buSzPts val="2200"/>
              <a:buFont typeface="Montserrat"/>
              <a:buNone/>
            </a:pPr>
            <a:r>
              <a:rPr lang="en-US" sz="1900">
                <a:solidFill>
                  <a:srgbClr val="230E0A"/>
                </a:solidFill>
                <a:latin typeface="DM Sans"/>
                <a:ea typeface="DM Sans"/>
                <a:cs typeface="DM Sans"/>
                <a:sym typeface="DM Sans"/>
              </a:rPr>
              <a:t>of respondents reported their support had improved their financial stability</a:t>
            </a:r>
            <a:endParaRPr sz="1900">
              <a:solidFill>
                <a:srgbClr val="230E0A"/>
              </a:solidFill>
              <a:latin typeface="DM Sans"/>
              <a:ea typeface="DM Sans"/>
              <a:cs typeface="DM Sans"/>
              <a:sym typeface="DM Sans"/>
            </a:endParaRPr>
          </a:p>
        </p:txBody>
      </p:sp>
      <p:sp>
        <p:nvSpPr>
          <p:cNvPr id="393" name="Google Shape;393;p47"/>
          <p:cNvSpPr/>
          <p:nvPr/>
        </p:nvSpPr>
        <p:spPr>
          <a:xfrm>
            <a:off x="7156560" y="6156302"/>
            <a:ext cx="3063300" cy="3543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272525"/>
              </a:buClr>
              <a:buSzPts val="2200"/>
              <a:buFont typeface="Montserrat"/>
              <a:buNone/>
            </a:pPr>
            <a:r>
              <a:rPr lang="en-US" sz="1900">
                <a:solidFill>
                  <a:srgbClr val="230E0A"/>
                </a:solidFill>
                <a:latin typeface="DM Sans"/>
                <a:ea typeface="DM Sans"/>
                <a:cs typeface="DM Sans"/>
                <a:sym typeface="DM Sans"/>
              </a:rPr>
              <a:t>reported a significant improvement in their work-related well-being.</a:t>
            </a:r>
            <a:endParaRPr sz="1900">
              <a:solidFill>
                <a:srgbClr val="230E0A"/>
              </a:solidFill>
              <a:latin typeface="DM Sans"/>
              <a:ea typeface="DM Sans"/>
              <a:cs typeface="DM Sans"/>
              <a:sym typeface="DM Sans"/>
            </a:endParaRPr>
          </a:p>
          <a:p>
            <a:pPr indent="0" lvl="0" marL="0" marR="0" rtl="0" algn="l">
              <a:lnSpc>
                <a:spcPct val="125000"/>
              </a:lnSpc>
              <a:spcBef>
                <a:spcPts val="0"/>
              </a:spcBef>
              <a:spcAft>
                <a:spcPts val="0"/>
              </a:spcAft>
              <a:buClr>
                <a:srgbClr val="272525"/>
              </a:buClr>
              <a:buSzPts val="2200"/>
              <a:buFont typeface="Montserrat"/>
              <a:buNone/>
            </a:pPr>
            <a:r>
              <a:t/>
            </a:r>
            <a:endParaRPr sz="1900">
              <a:solidFill>
                <a:srgbClr val="230E0A"/>
              </a:solidFill>
              <a:latin typeface="DM Sans"/>
              <a:ea typeface="DM Sans"/>
              <a:cs typeface="DM Sans"/>
              <a:sym typeface="DM Sans"/>
            </a:endParaRPr>
          </a:p>
        </p:txBody>
      </p:sp>
      <p:sp>
        <p:nvSpPr>
          <p:cNvPr id="394" name="Google Shape;394;p47"/>
          <p:cNvSpPr/>
          <p:nvPr/>
        </p:nvSpPr>
        <p:spPr>
          <a:xfrm>
            <a:off x="7156547" y="5029152"/>
            <a:ext cx="2240100" cy="74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72525"/>
              </a:buClr>
              <a:buSzPts val="5850"/>
              <a:buFont typeface="Montserrat"/>
              <a:buNone/>
            </a:pPr>
            <a:r>
              <a:rPr lang="en-US" sz="6700">
                <a:solidFill>
                  <a:srgbClr val="230E0A"/>
                </a:solidFill>
                <a:latin typeface="Merriweather"/>
                <a:ea typeface="Merriweather"/>
                <a:cs typeface="Merriweather"/>
                <a:sym typeface="Merriweather"/>
              </a:rPr>
              <a:t>90</a:t>
            </a:r>
            <a:r>
              <a:rPr i="0" lang="en-US" sz="6700" u="none" cap="none" strike="noStrike">
                <a:solidFill>
                  <a:srgbClr val="230E0A"/>
                </a:solidFill>
                <a:latin typeface="Merriweather"/>
                <a:ea typeface="Merriweather"/>
                <a:cs typeface="Merriweather"/>
                <a:sym typeface="Merriweather"/>
              </a:rPr>
              <a:t>%</a:t>
            </a:r>
            <a:endParaRPr i="0" sz="6700" u="none" cap="none" strike="noStrike">
              <a:solidFill>
                <a:srgbClr val="230E0A"/>
              </a:solidFill>
              <a:latin typeface="Merriweather"/>
              <a:ea typeface="Merriweather"/>
              <a:cs typeface="Merriweather"/>
              <a:sym typeface="Merriweather"/>
            </a:endParaRPr>
          </a:p>
        </p:txBody>
      </p:sp>
      <p:sp>
        <p:nvSpPr>
          <p:cNvPr id="395" name="Google Shape;395;p47"/>
          <p:cNvSpPr/>
          <p:nvPr/>
        </p:nvSpPr>
        <p:spPr>
          <a:xfrm>
            <a:off x="8307575" y="639650"/>
            <a:ext cx="3529200" cy="74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72525"/>
              </a:buClr>
              <a:buSzPts val="5850"/>
              <a:buFont typeface="Montserrat"/>
              <a:buNone/>
            </a:pPr>
            <a:r>
              <a:rPr lang="en-US" sz="6700">
                <a:solidFill>
                  <a:srgbClr val="230E0A"/>
                </a:solidFill>
                <a:latin typeface="Merriweather"/>
                <a:ea typeface="Merriweather"/>
                <a:cs typeface="Merriweather"/>
                <a:sym typeface="Merriweather"/>
              </a:rPr>
              <a:t>85%</a:t>
            </a:r>
            <a:endParaRPr i="0" sz="6700" u="none" cap="none" strike="noStrike">
              <a:solidFill>
                <a:srgbClr val="230E0A"/>
              </a:solidFill>
              <a:latin typeface="Merriweather"/>
              <a:ea typeface="Merriweather"/>
              <a:cs typeface="Merriweather"/>
              <a:sym typeface="Merriweather"/>
            </a:endParaRPr>
          </a:p>
        </p:txBody>
      </p:sp>
      <p:sp>
        <p:nvSpPr>
          <p:cNvPr id="396" name="Google Shape;396;p47"/>
          <p:cNvSpPr/>
          <p:nvPr/>
        </p:nvSpPr>
        <p:spPr>
          <a:xfrm>
            <a:off x="8394100" y="1755763"/>
            <a:ext cx="2821800" cy="15120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272525"/>
              </a:buClr>
              <a:buSzPts val="2200"/>
              <a:buFont typeface="Montserrat"/>
              <a:buNone/>
            </a:pPr>
            <a:r>
              <a:rPr lang="en-US" sz="1900">
                <a:solidFill>
                  <a:srgbClr val="230E0A"/>
                </a:solidFill>
                <a:latin typeface="DM Sans"/>
                <a:ea typeface="DM Sans"/>
                <a:cs typeface="DM Sans"/>
                <a:sym typeface="DM Sans"/>
              </a:rPr>
              <a:t>experienced a substantial boost in productivity due to the support.</a:t>
            </a:r>
            <a:endParaRPr i="0" sz="1900" u="none" cap="none" strike="noStrike">
              <a:solidFill>
                <a:srgbClr val="230E0A"/>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1" name="Shape 401"/>
        <p:cNvGrpSpPr/>
        <p:nvPr/>
      </p:nvGrpSpPr>
      <p:grpSpPr>
        <a:xfrm>
          <a:off x="0" y="0"/>
          <a:ext cx="0" cy="0"/>
          <a:chOff x="0" y="0"/>
          <a:chExt cx="0" cy="0"/>
        </a:xfrm>
      </p:grpSpPr>
      <p:sp>
        <p:nvSpPr>
          <p:cNvPr id="402" name="Google Shape;402;p48"/>
          <p:cNvSpPr/>
          <p:nvPr/>
        </p:nvSpPr>
        <p:spPr>
          <a:xfrm>
            <a:off x="-680820" y="-121550"/>
            <a:ext cx="8606700" cy="8748000"/>
          </a:xfrm>
          <a:prstGeom prst="donut">
            <a:avLst>
              <a:gd fmla="val 22853" name="adj"/>
            </a:avLst>
          </a:prstGeom>
          <a:gradFill>
            <a:gsLst>
              <a:gs pos="0">
                <a:srgbClr val="FFF8F0"/>
              </a:gs>
              <a:gs pos="100000">
                <a:srgbClr val="966FFF"/>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403" name="Google Shape;403;p48"/>
          <p:cNvGrpSpPr/>
          <p:nvPr/>
        </p:nvGrpSpPr>
        <p:grpSpPr>
          <a:xfrm>
            <a:off x="381500" y="3463250"/>
            <a:ext cx="4468675" cy="4077924"/>
            <a:chOff x="381500" y="3463250"/>
            <a:chExt cx="4468675" cy="4077924"/>
          </a:xfrm>
        </p:grpSpPr>
        <p:sp>
          <p:nvSpPr>
            <p:cNvPr id="404" name="Google Shape;404;p48"/>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5" name="Google Shape;405;p48"/>
            <p:cNvSpPr/>
            <p:nvPr/>
          </p:nvSpPr>
          <p:spPr>
            <a:xfrm>
              <a:off x="381500" y="3463250"/>
              <a:ext cx="4467900" cy="630000"/>
            </a:xfrm>
            <a:prstGeom prst="round2SameRect">
              <a:avLst>
                <a:gd fmla="val 33617" name="adj1"/>
                <a:gd fmla="val 0" name="adj2"/>
              </a:avLst>
            </a:prstGeom>
            <a:solidFill>
              <a:srgbClr val="966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06" name="Google Shape;406;p48"/>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407" name="Google Shape;407;p48"/>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p>
            <a:pPr indent="0" lvl="0" marL="0" rtl="0" algn="r">
              <a:spcBef>
                <a:spcPts val="0"/>
              </a:spcBef>
              <a:spcAft>
                <a:spcPts val="0"/>
              </a:spcAft>
              <a:buNone/>
            </a:pPr>
            <a:fld id="{00000000-1234-1234-1234-123412341234}" type="slidenum">
              <a:rPr lang="en-US"/>
              <a:t>‹#›</a:t>
            </a:fld>
            <a:endParaRPr/>
          </a:p>
        </p:txBody>
      </p:sp>
      <p:sp>
        <p:nvSpPr>
          <p:cNvPr id="408" name="Google Shape;408;p48"/>
          <p:cNvSpPr/>
          <p:nvPr/>
        </p:nvSpPr>
        <p:spPr>
          <a:xfrm>
            <a:off x="12696825" y="303750"/>
            <a:ext cx="1547700" cy="4149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FF7EF"/>
                </a:solidFill>
                <a:latin typeface="Manrope SemiBold"/>
                <a:ea typeface="Manrope SemiBold"/>
                <a:cs typeface="Manrope SemiBold"/>
                <a:sym typeface="Manrope SemiBold"/>
              </a:rPr>
              <a:t>Environment</a:t>
            </a:r>
            <a:endParaRPr sz="1300">
              <a:solidFill>
                <a:srgbClr val="FFF7EF"/>
              </a:solidFill>
              <a:latin typeface="Manrope SemiBold"/>
              <a:ea typeface="Manrope SemiBold"/>
              <a:cs typeface="Manrope SemiBold"/>
              <a:sym typeface="Manrope SemiBold"/>
            </a:endParaRPr>
          </a:p>
        </p:txBody>
      </p:sp>
      <p:pic>
        <p:nvPicPr>
          <p:cNvPr id="409" name="Google Shape;409;p48" title="Diamond - Brown.png"/>
          <p:cNvPicPr preferRelativeResize="0"/>
          <p:nvPr/>
        </p:nvPicPr>
        <p:blipFill rotWithShape="1">
          <a:blip r:embed="rId4">
            <a:alphaModFix/>
          </a:blip>
          <a:srcRect b="31130" l="27097" r="25685" t="22288"/>
          <a:stretch/>
        </p:blipFill>
        <p:spPr>
          <a:xfrm>
            <a:off x="16922400" y="7833775"/>
            <a:ext cx="314442" cy="310200"/>
          </a:xfrm>
          <a:prstGeom prst="rect">
            <a:avLst/>
          </a:prstGeom>
          <a:noFill/>
          <a:ln>
            <a:noFill/>
          </a:ln>
        </p:spPr>
      </p:pic>
      <p:pic>
        <p:nvPicPr>
          <p:cNvPr id="410" name="Google Shape;410;p48" title="Diamond - Brown.png"/>
          <p:cNvPicPr preferRelativeResize="0"/>
          <p:nvPr/>
        </p:nvPicPr>
        <p:blipFill rotWithShape="1">
          <a:blip r:embed="rId4">
            <a:alphaModFix/>
          </a:blip>
          <a:srcRect b="31130" l="27097" r="25685" t="22288"/>
          <a:stretch/>
        </p:blipFill>
        <p:spPr>
          <a:xfrm>
            <a:off x="16922400" y="8504450"/>
            <a:ext cx="314442" cy="310200"/>
          </a:xfrm>
          <a:prstGeom prst="rect">
            <a:avLst/>
          </a:prstGeom>
          <a:noFill/>
          <a:ln>
            <a:noFill/>
          </a:ln>
        </p:spPr>
      </p:pic>
      <p:pic>
        <p:nvPicPr>
          <p:cNvPr id="411" name="Google Shape;411;p48" title="Diamond - Brown.png"/>
          <p:cNvPicPr preferRelativeResize="0"/>
          <p:nvPr/>
        </p:nvPicPr>
        <p:blipFill rotWithShape="1">
          <a:blip r:embed="rId4">
            <a:alphaModFix/>
          </a:blip>
          <a:srcRect b="31130" l="27097" r="25685" t="22288"/>
          <a:stretch/>
        </p:blipFill>
        <p:spPr>
          <a:xfrm>
            <a:off x="16863025" y="9175125"/>
            <a:ext cx="314442" cy="310200"/>
          </a:xfrm>
          <a:prstGeom prst="rect">
            <a:avLst/>
          </a:prstGeom>
          <a:noFill/>
          <a:ln>
            <a:noFill/>
          </a:ln>
        </p:spPr>
      </p:pic>
      <p:sp>
        <p:nvSpPr>
          <p:cNvPr id="412" name="Google Shape;412;p48"/>
          <p:cNvSpPr txBox="1"/>
          <p:nvPr/>
        </p:nvSpPr>
        <p:spPr>
          <a:xfrm>
            <a:off x="609825" y="2194175"/>
            <a:ext cx="1346700" cy="6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200">
              <a:solidFill>
                <a:srgbClr val="272525"/>
              </a:solidFill>
              <a:latin typeface="Merriweather"/>
              <a:ea typeface="Merriweather"/>
              <a:cs typeface="Merriweather"/>
              <a:sym typeface="Merriweather"/>
            </a:endParaRPr>
          </a:p>
        </p:txBody>
      </p:sp>
      <p:sp>
        <p:nvSpPr>
          <p:cNvPr id="413" name="Google Shape;413;p48"/>
          <p:cNvSpPr/>
          <p:nvPr/>
        </p:nvSpPr>
        <p:spPr>
          <a:xfrm>
            <a:off x="609825" y="1403800"/>
            <a:ext cx="9921900" cy="1008900"/>
          </a:xfrm>
          <a:prstGeom prst="rect">
            <a:avLst/>
          </a:prstGeom>
          <a:noFill/>
          <a:ln>
            <a:noFill/>
          </a:ln>
        </p:spPr>
        <p:txBody>
          <a:bodyPr anchorCtr="0" anchor="t" bIns="0" lIns="0" spcFirstLastPara="1" rIns="0" wrap="square" tIns="0">
            <a:noAutofit/>
          </a:bodyPr>
          <a:lstStyle/>
          <a:p>
            <a:pPr indent="0" lvl="0" marL="0" marR="0" rtl="0" algn="l">
              <a:lnSpc>
                <a:spcPct val="124359"/>
              </a:lnSpc>
              <a:spcBef>
                <a:spcPts val="0"/>
              </a:spcBef>
              <a:spcAft>
                <a:spcPts val="0"/>
              </a:spcAft>
              <a:buClr>
                <a:srgbClr val="230E0A"/>
              </a:buClr>
              <a:buSzPts val="3900"/>
              <a:buFont typeface="Libre Baskerville"/>
              <a:buNone/>
            </a:pPr>
            <a:r>
              <a:rPr lang="en-US" sz="7800">
                <a:solidFill>
                  <a:srgbClr val="230E0A"/>
                </a:solidFill>
                <a:latin typeface="Merriweather"/>
                <a:ea typeface="Merriweather"/>
                <a:cs typeface="Merriweather"/>
                <a:sym typeface="Merriweather"/>
              </a:rPr>
              <a:t>Environment </a:t>
            </a:r>
            <a:endParaRPr i="0" sz="9900" u="none" cap="none" strike="noStrike">
              <a:latin typeface="DM Sans ExtraBold"/>
              <a:ea typeface="DM Sans ExtraBold"/>
              <a:cs typeface="DM Sans ExtraBold"/>
              <a:sym typeface="DM Sans ExtraBold"/>
            </a:endParaRPr>
          </a:p>
        </p:txBody>
      </p:sp>
      <p:sp>
        <p:nvSpPr>
          <p:cNvPr id="414" name="Google Shape;414;p48"/>
          <p:cNvSpPr/>
          <p:nvPr/>
        </p:nvSpPr>
        <p:spPr>
          <a:xfrm>
            <a:off x="609825"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chemeClr val="dk1"/>
                </a:solidFill>
                <a:latin typeface="DM Sans"/>
                <a:ea typeface="DM Sans"/>
                <a:cs typeface="DM Sans"/>
                <a:sym typeface="DM Sans"/>
              </a:rPr>
              <a:t>What we said we would do </a:t>
            </a:r>
            <a:endParaRPr b="1" sz="21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230E0A"/>
              </a:buClr>
              <a:buSzPts val="1650"/>
              <a:buFont typeface="DM Sans"/>
              <a:buChar char="●"/>
            </a:pPr>
            <a:r>
              <a:rPr lang="en-US" sz="1650">
                <a:solidFill>
                  <a:schemeClr val="dk1"/>
                </a:solidFill>
                <a:latin typeface="DM Sans"/>
                <a:ea typeface="DM Sans"/>
                <a:cs typeface="DM Sans"/>
                <a:sym typeface="DM Sans"/>
              </a:rPr>
              <a:t>Reduce environmental footprint of our operations</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sp>
        <p:nvSpPr>
          <p:cNvPr id="415" name="Google Shape;415;p48"/>
          <p:cNvSpPr txBox="1"/>
          <p:nvPr/>
        </p:nvSpPr>
        <p:spPr>
          <a:xfrm>
            <a:off x="-6019699" y="6781000"/>
            <a:ext cx="4346400" cy="3537000"/>
          </a:xfrm>
          <a:prstGeom prst="rect">
            <a:avLst/>
          </a:prstGeom>
          <a:noFill/>
          <a:ln>
            <a:noFill/>
          </a:ln>
        </p:spPr>
        <p:txBody>
          <a:bodyPr anchorCtr="0" anchor="t" bIns="91425" lIns="91425" spcFirstLastPara="1" rIns="91425" wrap="square" tIns="91425">
            <a:noAutofit/>
          </a:bodyPr>
          <a:lstStyle/>
          <a:p>
            <a:pPr indent="0" lvl="0" marL="0" rtl="0" algn="l">
              <a:lnSpc>
                <a:spcPct val="115833"/>
              </a:lnSpc>
              <a:spcBef>
                <a:spcPts val="1200"/>
              </a:spcBef>
              <a:spcAft>
                <a:spcPts val="0"/>
              </a:spcAft>
              <a:buClr>
                <a:schemeClr val="dk1"/>
              </a:buClr>
              <a:buSzPts val="1100"/>
              <a:buFont typeface="Arial"/>
              <a:buNone/>
            </a:pPr>
            <a:r>
              <a:rPr b="1" lang="en-US" sz="2150">
                <a:solidFill>
                  <a:srgbClr val="FFF7EF"/>
                </a:solidFill>
                <a:latin typeface="DM Sans"/>
                <a:ea typeface="DM Sans"/>
                <a:cs typeface="DM Sans"/>
                <a:sym typeface="DM Sans"/>
              </a:rPr>
              <a:t>What we will do next</a:t>
            </a:r>
            <a:endParaRPr b="1" sz="2150">
              <a:solidFill>
                <a:srgbClr val="FFF7EF"/>
              </a:solidFill>
              <a:latin typeface="DM Sans"/>
              <a:ea typeface="DM Sans"/>
              <a:cs typeface="DM Sans"/>
              <a:sym typeface="DM Sans"/>
            </a:endParaRPr>
          </a:p>
          <a:p>
            <a:pPr indent="-333375" lvl="0" marL="457200" rtl="0" algn="l">
              <a:lnSpc>
                <a:spcPct val="115833"/>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Advance to Level 3 Disability Confident Leader status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Create an internal stakeholder advisory group to shape inclusive practice</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Advisory Board…</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1200"/>
              </a:spcAft>
              <a:buNone/>
            </a:pPr>
            <a:r>
              <a:t/>
            </a:r>
            <a:endParaRPr/>
          </a:p>
        </p:txBody>
      </p:sp>
      <p:grpSp>
        <p:nvGrpSpPr>
          <p:cNvPr id="416" name="Google Shape;416;p48"/>
          <p:cNvGrpSpPr/>
          <p:nvPr/>
        </p:nvGrpSpPr>
        <p:grpSpPr>
          <a:xfrm>
            <a:off x="5136438" y="3463250"/>
            <a:ext cx="4468675" cy="4077924"/>
            <a:chOff x="381500" y="3463250"/>
            <a:chExt cx="4468675" cy="4077924"/>
          </a:xfrm>
        </p:grpSpPr>
        <p:sp>
          <p:nvSpPr>
            <p:cNvPr id="417" name="Google Shape;417;p48"/>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 name="Google Shape;418;p48"/>
            <p:cNvSpPr/>
            <p:nvPr/>
          </p:nvSpPr>
          <p:spPr>
            <a:xfrm>
              <a:off x="381500" y="3463250"/>
              <a:ext cx="4467900" cy="630000"/>
            </a:xfrm>
            <a:prstGeom prst="round2SameRect">
              <a:avLst>
                <a:gd fmla="val 33617" name="adj1"/>
                <a:gd fmla="val 0" name="adj2"/>
              </a:avLst>
            </a:prstGeom>
            <a:solidFill>
              <a:srgbClr val="966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19" name="Google Shape;419;p48"/>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420" name="Google Shape;420;p48"/>
          <p:cNvSpPr/>
          <p:nvPr/>
        </p:nvSpPr>
        <p:spPr>
          <a:xfrm>
            <a:off x="5364763"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chemeClr val="dk1"/>
                </a:solidFill>
                <a:latin typeface="DM Sans"/>
                <a:ea typeface="DM Sans"/>
                <a:cs typeface="DM Sans"/>
                <a:sym typeface="DM Sans"/>
              </a:rPr>
              <a:t>What we did </a:t>
            </a:r>
            <a:endParaRPr b="1" sz="21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230E0A"/>
              </a:buClr>
              <a:buSzPts val="1650"/>
              <a:buFont typeface="DM Sans"/>
              <a:buChar char="★"/>
            </a:pPr>
            <a:r>
              <a:rPr lang="en-US" sz="1650">
                <a:solidFill>
                  <a:schemeClr val="dk1"/>
                </a:solidFill>
                <a:latin typeface="DM Sans"/>
                <a:ea typeface="DM Sans"/>
                <a:cs typeface="DM Sans"/>
                <a:sym typeface="DM Sans"/>
              </a:rPr>
              <a:t>Continued remote-first operations to reduce commuting emissions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230E0A"/>
              </a:buClr>
              <a:buSzPts val="1650"/>
              <a:buFont typeface="DM Sans"/>
              <a:buChar char="★"/>
            </a:pPr>
            <a:r>
              <a:rPr lang="en-US" sz="1650">
                <a:solidFill>
                  <a:schemeClr val="dk1"/>
                </a:solidFill>
                <a:latin typeface="DM Sans"/>
                <a:ea typeface="DM Sans"/>
                <a:cs typeface="DM Sans"/>
                <a:sym typeface="DM Sans"/>
              </a:rPr>
              <a:t>Made environmentally responsible procurement choices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230E0A"/>
              </a:buClr>
              <a:buSzPts val="1650"/>
              <a:buFont typeface="DM Sans"/>
              <a:buChar char="★"/>
            </a:pPr>
            <a:r>
              <a:rPr lang="en-US" sz="1650">
                <a:solidFill>
                  <a:schemeClr val="dk1"/>
                </a:solidFill>
                <a:latin typeface="DM Sans"/>
                <a:ea typeface="DM Sans"/>
                <a:cs typeface="DM Sans"/>
                <a:sym typeface="DM Sans"/>
              </a:rPr>
              <a:t>Initiated internal discussions around digital sustainability</a:t>
            </a:r>
            <a:endParaRPr sz="1650">
              <a:solidFill>
                <a:schemeClr val="dk1"/>
              </a:solidFill>
              <a:latin typeface="DM Sans"/>
              <a:ea typeface="DM Sans"/>
              <a:cs typeface="DM Sans"/>
              <a:sym typeface="DM Sans"/>
            </a:endParaRPr>
          </a:p>
          <a:p>
            <a:pPr indent="0" lvl="0" marL="0" marR="0" rtl="0" algn="l">
              <a:lnSpc>
                <a:spcPct val="100000"/>
              </a:lnSpc>
              <a:spcBef>
                <a:spcPts val="1200"/>
              </a:spcBef>
              <a:spcAft>
                <a:spcPts val="0"/>
              </a:spcAft>
              <a:buNone/>
            </a:pPr>
            <a:r>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grpSp>
        <p:nvGrpSpPr>
          <p:cNvPr id="421" name="Google Shape;421;p48"/>
          <p:cNvGrpSpPr/>
          <p:nvPr/>
        </p:nvGrpSpPr>
        <p:grpSpPr>
          <a:xfrm>
            <a:off x="9854375" y="3463250"/>
            <a:ext cx="4468675" cy="4077924"/>
            <a:chOff x="381500" y="3463250"/>
            <a:chExt cx="4468675" cy="4077924"/>
          </a:xfrm>
        </p:grpSpPr>
        <p:sp>
          <p:nvSpPr>
            <p:cNvPr id="422" name="Google Shape;422;p48"/>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3" name="Google Shape;423;p48"/>
            <p:cNvSpPr/>
            <p:nvPr/>
          </p:nvSpPr>
          <p:spPr>
            <a:xfrm>
              <a:off x="381500" y="3463250"/>
              <a:ext cx="4467900" cy="630000"/>
            </a:xfrm>
            <a:prstGeom prst="round2SameRect">
              <a:avLst>
                <a:gd fmla="val 33617" name="adj1"/>
                <a:gd fmla="val 0" name="adj2"/>
              </a:avLst>
            </a:prstGeom>
            <a:solidFill>
              <a:srgbClr val="230E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230E0A"/>
                </a:highlight>
              </a:endParaRPr>
            </a:p>
          </p:txBody>
        </p:sp>
        <p:cxnSp>
          <p:nvCxnSpPr>
            <p:cNvPr id="424" name="Google Shape;424;p48"/>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425" name="Google Shape;425;p48"/>
          <p:cNvSpPr/>
          <p:nvPr/>
        </p:nvSpPr>
        <p:spPr>
          <a:xfrm>
            <a:off x="10082700"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rgbClr val="FFF8F0"/>
                </a:solidFill>
                <a:latin typeface="DM Sans"/>
                <a:ea typeface="DM Sans"/>
                <a:cs typeface="DM Sans"/>
                <a:sym typeface="DM Sans"/>
              </a:rPr>
              <a:t>What we will do next </a:t>
            </a:r>
            <a:endParaRPr b="1" sz="2150">
              <a:solidFill>
                <a:srgbClr val="FFF8F0"/>
              </a:solidFill>
              <a:latin typeface="DM Sans"/>
              <a:ea typeface="DM Sans"/>
              <a:cs typeface="DM Sans"/>
              <a:sym typeface="DM Sans"/>
            </a:endParaRPr>
          </a:p>
          <a:p>
            <a:pPr indent="-333375" lvl="0" marL="457200" marR="0" rtl="0" algn="l">
              <a:lnSpc>
                <a:spcPct val="100000"/>
              </a:lnSpc>
              <a:spcBef>
                <a:spcPts val="1200"/>
              </a:spcBef>
              <a:spcAft>
                <a:spcPts val="0"/>
              </a:spcAft>
              <a:buClr>
                <a:srgbClr val="230E0A"/>
              </a:buClr>
              <a:buSzPts val="1650"/>
              <a:buFont typeface="DM Sans"/>
              <a:buChar char="❏"/>
            </a:pPr>
            <a:r>
              <a:rPr lang="en-US" sz="1650">
                <a:solidFill>
                  <a:schemeClr val="dk1"/>
                </a:solidFill>
                <a:latin typeface="DM Sans"/>
                <a:ea typeface="DM Sans"/>
                <a:cs typeface="DM Sans"/>
                <a:sym typeface="DM Sans"/>
              </a:rPr>
              <a:t>Conduct an energy audit of our digital tools and platforms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230E0A"/>
              </a:buClr>
              <a:buSzPts val="1650"/>
              <a:buFont typeface="DM Sans"/>
              <a:buChar char="❏"/>
            </a:pPr>
            <a:r>
              <a:rPr lang="en-US" sz="1650">
                <a:solidFill>
                  <a:schemeClr val="dk1"/>
                </a:solidFill>
                <a:latin typeface="DM Sans"/>
                <a:ea typeface="DM Sans"/>
                <a:cs typeface="DM Sans"/>
                <a:sym typeface="DM Sans"/>
              </a:rPr>
              <a:t>Introduce a sustainable home-working guide for staff</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230E0A"/>
              </a:buClr>
              <a:buSzPts val="1650"/>
              <a:buFont typeface="DM Sans"/>
              <a:buChar char="❏"/>
            </a:pPr>
            <a:r>
              <a:rPr lang="en-US" sz="1650">
                <a:solidFill>
                  <a:schemeClr val="dk1"/>
                </a:solidFill>
                <a:latin typeface="DM Sans"/>
                <a:ea typeface="DM Sans"/>
                <a:cs typeface="DM Sans"/>
                <a:sym typeface="DM Sans"/>
              </a:rPr>
              <a:t>Commit to low-impact digital marketing and file-sharing practices</a:t>
            </a:r>
            <a:endParaRPr sz="1650">
              <a:solidFill>
                <a:schemeClr val="dk1"/>
              </a:solidFill>
              <a:latin typeface="DM Sans"/>
              <a:ea typeface="DM Sans"/>
              <a:cs typeface="DM Sans"/>
              <a:sym typeface="DM Sans"/>
            </a:endParaRPr>
          </a:p>
          <a:p>
            <a:pPr indent="0" lvl="0" marL="0" marR="0" rtl="0" algn="l">
              <a:lnSpc>
                <a:spcPct val="100000"/>
              </a:lnSpc>
              <a:spcBef>
                <a:spcPts val="1200"/>
              </a:spcBef>
              <a:spcAft>
                <a:spcPts val="0"/>
              </a:spcAft>
              <a:buNone/>
            </a:pPr>
            <a:r>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sp>
        <p:nvSpPr>
          <p:cNvPr id="426" name="Google Shape;426;p48"/>
          <p:cNvSpPr txBox="1"/>
          <p:nvPr/>
        </p:nvSpPr>
        <p:spPr>
          <a:xfrm>
            <a:off x="11896250" y="1326950"/>
            <a:ext cx="2161500" cy="1385400"/>
          </a:xfrm>
          <a:prstGeom prst="rect">
            <a:avLst/>
          </a:prstGeom>
          <a:noFill/>
          <a:ln>
            <a:noFill/>
          </a:ln>
        </p:spPr>
        <p:txBody>
          <a:bodyPr anchorCtr="0" anchor="t" bIns="91425" lIns="91425" spcFirstLastPara="1" rIns="91425" wrap="square" tIns="91425">
            <a:spAutoFit/>
          </a:bodyPr>
          <a:lstStyle/>
          <a:p>
            <a:pPr indent="0" lvl="0" marL="0" rtl="0" algn="l">
              <a:lnSpc>
                <a:spcPct val="124359"/>
              </a:lnSpc>
              <a:spcBef>
                <a:spcPts val="0"/>
              </a:spcBef>
              <a:spcAft>
                <a:spcPts val="0"/>
              </a:spcAft>
              <a:buNone/>
            </a:pPr>
            <a:r>
              <a:rPr lang="en-US" sz="7800">
                <a:solidFill>
                  <a:srgbClr val="230E0A"/>
                </a:solidFill>
                <a:latin typeface="Merriweather Light"/>
                <a:ea typeface="Merriweather Light"/>
                <a:cs typeface="Merriweather Light"/>
                <a:sym typeface="Merriweather Light"/>
              </a:rPr>
              <a:t>7</a:t>
            </a:r>
            <a:endParaRPr>
              <a:latin typeface="Merriweather Light"/>
              <a:ea typeface="Merriweather Light"/>
              <a:cs typeface="Merriweather Light"/>
              <a:sym typeface="Merriweather Light"/>
            </a:endParaRPr>
          </a:p>
        </p:txBody>
      </p:sp>
      <p:pic>
        <p:nvPicPr>
          <p:cNvPr id="427" name="Google Shape;427;p48" title="Neuro-Affirming_Virtual_Assistance_What_Support_Workers__Job_Aides__and_Job_Coaches_Do__9_-removebg-preview.png"/>
          <p:cNvPicPr preferRelativeResize="0"/>
          <p:nvPr/>
        </p:nvPicPr>
        <p:blipFill>
          <a:blip r:embed="rId5">
            <a:alphaModFix/>
          </a:blip>
          <a:stretch>
            <a:fillRect/>
          </a:stretch>
        </p:blipFill>
        <p:spPr>
          <a:xfrm>
            <a:off x="10335600" y="949884"/>
            <a:ext cx="1853350" cy="23177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750"/>
        </a:solidFill>
      </p:bgPr>
    </p:bg>
    <p:spTree>
      <p:nvGrpSpPr>
        <p:cNvPr id="432" name="Shape 432"/>
        <p:cNvGrpSpPr/>
        <p:nvPr/>
      </p:nvGrpSpPr>
      <p:grpSpPr>
        <a:xfrm>
          <a:off x="0" y="0"/>
          <a:ext cx="0" cy="0"/>
          <a:chOff x="0" y="0"/>
          <a:chExt cx="0" cy="0"/>
        </a:xfrm>
      </p:grpSpPr>
      <p:sp>
        <p:nvSpPr>
          <p:cNvPr id="433" name="Google Shape;433;p49"/>
          <p:cNvSpPr/>
          <p:nvPr/>
        </p:nvSpPr>
        <p:spPr>
          <a:xfrm>
            <a:off x="7951175" y="6608100"/>
            <a:ext cx="3253500" cy="4284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rgbClr val="272525"/>
              </a:buClr>
              <a:buSzPts val="1750"/>
              <a:buFont typeface="DM Sans"/>
              <a:buNone/>
            </a:pPr>
            <a:r>
              <a:rPr lang="en-US" sz="2000" u="sng">
                <a:solidFill>
                  <a:srgbClr val="0D0D0D"/>
                </a:solidFill>
                <a:latin typeface="Manrope"/>
                <a:ea typeface="Manrope"/>
                <a:cs typeface="Manrope"/>
                <a:sym typeface="Manrope"/>
                <a:hlinkClick r:id="rId3">
                  <a:extLst>
                    <a:ext uri="{A12FA001-AC4F-418D-AE19-62706E023703}">
                      <ahyp:hlinkClr val="tx"/>
                    </a:ext>
                  </a:extLst>
                </a:hlinkClick>
              </a:rPr>
              <a:t>lillie@</a:t>
            </a:r>
            <a:r>
              <a:rPr lang="en-US" sz="2000" u="sng">
                <a:solidFill>
                  <a:srgbClr val="0D0D0D"/>
                </a:solidFill>
                <a:latin typeface="Manrope"/>
                <a:ea typeface="Manrope"/>
                <a:cs typeface="Manrope"/>
                <a:sym typeface="Manrope"/>
              </a:rPr>
              <a:t>sendittoalex.co.uk</a:t>
            </a:r>
            <a:endParaRPr sz="2000" u="sng">
              <a:solidFill>
                <a:srgbClr val="0D0D0D"/>
              </a:solidFill>
              <a:latin typeface="Manrope"/>
              <a:ea typeface="Manrope"/>
              <a:cs typeface="Manrope"/>
              <a:sym typeface="Manrope"/>
            </a:endParaRPr>
          </a:p>
          <a:p>
            <a:pPr indent="0" lvl="0" marL="0" rtl="0" algn="l">
              <a:lnSpc>
                <a:spcPct val="150000"/>
              </a:lnSpc>
              <a:spcBef>
                <a:spcPts val="0"/>
              </a:spcBef>
              <a:spcAft>
                <a:spcPts val="0"/>
              </a:spcAft>
              <a:buClr>
                <a:srgbClr val="272525"/>
              </a:buClr>
              <a:buSzPts val="1750"/>
              <a:buFont typeface="DM Sans"/>
              <a:buNone/>
            </a:pPr>
            <a:r>
              <a:rPr b="1" lang="en-US" sz="2000">
                <a:solidFill>
                  <a:srgbClr val="0D0D0D"/>
                </a:solidFill>
                <a:latin typeface="Manrope"/>
                <a:ea typeface="Manrope"/>
                <a:cs typeface="Manrope"/>
                <a:sym typeface="Manrope"/>
              </a:rPr>
              <a:t>P.</a:t>
            </a:r>
            <a:r>
              <a:rPr lang="en-US" sz="2000">
                <a:solidFill>
                  <a:srgbClr val="0D0D0D"/>
                </a:solidFill>
                <a:latin typeface="Manrope"/>
                <a:ea typeface="Manrope"/>
                <a:cs typeface="Manrope"/>
                <a:sym typeface="Manrope"/>
              </a:rPr>
              <a:t> 07712 429 811 </a:t>
            </a:r>
            <a:endParaRPr b="1" sz="2000">
              <a:solidFill>
                <a:srgbClr val="0D0D0D"/>
              </a:solidFill>
              <a:latin typeface="Manrope"/>
              <a:ea typeface="Manrope"/>
              <a:cs typeface="Manrope"/>
              <a:sym typeface="Manrope"/>
            </a:endParaRPr>
          </a:p>
          <a:p>
            <a:pPr indent="0" lvl="0" marL="0" rtl="0" algn="l">
              <a:lnSpc>
                <a:spcPct val="150000"/>
              </a:lnSpc>
              <a:spcBef>
                <a:spcPts val="0"/>
              </a:spcBef>
              <a:spcAft>
                <a:spcPts val="0"/>
              </a:spcAft>
              <a:buClr>
                <a:srgbClr val="272525"/>
              </a:buClr>
              <a:buSzPts val="1750"/>
              <a:buFont typeface="DM Sans"/>
              <a:buNone/>
            </a:pPr>
            <a:r>
              <a:t/>
            </a:r>
            <a:endParaRPr b="1" sz="2000" u="sng">
              <a:solidFill>
                <a:srgbClr val="0D0D0D"/>
              </a:solidFill>
              <a:latin typeface="Manrope"/>
              <a:ea typeface="Manrope"/>
              <a:cs typeface="Manrope"/>
              <a:sym typeface="Manrope"/>
            </a:endParaRPr>
          </a:p>
        </p:txBody>
      </p:sp>
      <p:sp>
        <p:nvSpPr>
          <p:cNvPr id="434" name="Google Shape;434;p49"/>
          <p:cNvSpPr/>
          <p:nvPr/>
        </p:nvSpPr>
        <p:spPr>
          <a:xfrm>
            <a:off x="11336975" y="6608075"/>
            <a:ext cx="2596500" cy="171900"/>
          </a:xfrm>
          <a:prstGeom prst="rect">
            <a:avLst/>
          </a:prstGeom>
          <a:noFill/>
          <a:ln>
            <a:noFill/>
          </a:ln>
        </p:spPr>
        <p:txBody>
          <a:bodyPr anchorCtr="0" anchor="t" bIns="0" lIns="0" spcFirstLastPara="1" rIns="0" wrap="square" tIns="0">
            <a:noAutofit/>
          </a:bodyPr>
          <a:lstStyle/>
          <a:p>
            <a:pPr indent="0" lvl="0" marL="0" rtl="0" algn="l">
              <a:lnSpc>
                <a:spcPct val="135000"/>
              </a:lnSpc>
              <a:spcBef>
                <a:spcPts val="0"/>
              </a:spcBef>
              <a:spcAft>
                <a:spcPts val="0"/>
              </a:spcAft>
              <a:buClr>
                <a:srgbClr val="272525"/>
              </a:buClr>
              <a:buSzPts val="1750"/>
              <a:buFont typeface="DM Sans"/>
              <a:buNone/>
            </a:pPr>
            <a:r>
              <a:rPr lang="en-US" sz="2000" u="sng">
                <a:solidFill>
                  <a:srgbClr val="0D0D0D"/>
                </a:solidFill>
                <a:latin typeface="Manrope"/>
                <a:ea typeface="Manrope"/>
                <a:cs typeface="Manrope"/>
                <a:sym typeface="Manrope"/>
                <a:hlinkClick r:id="rId4">
                  <a:extLst>
                    <a:ext uri="{A12FA001-AC4F-418D-AE19-62706E023703}">
                      <ahyp:hlinkClr val="tx"/>
                    </a:ext>
                  </a:extLst>
                </a:hlinkClick>
              </a:rPr>
              <a:t>Linked In</a:t>
            </a:r>
            <a:endParaRPr sz="2000">
              <a:solidFill>
                <a:srgbClr val="0D0D0D"/>
              </a:solidFill>
            </a:endParaRPr>
          </a:p>
          <a:p>
            <a:pPr indent="0" lvl="0" marL="0" rtl="0" algn="l">
              <a:lnSpc>
                <a:spcPct val="135000"/>
              </a:lnSpc>
              <a:spcBef>
                <a:spcPts val="0"/>
              </a:spcBef>
              <a:spcAft>
                <a:spcPts val="0"/>
              </a:spcAft>
              <a:buClr>
                <a:srgbClr val="272525"/>
              </a:buClr>
              <a:buSzPts val="1750"/>
              <a:buFont typeface="DM Sans"/>
              <a:buNone/>
            </a:pPr>
            <a:r>
              <a:rPr b="1" lang="en-US" sz="2000">
                <a:solidFill>
                  <a:srgbClr val="0D0D0D"/>
                </a:solidFill>
                <a:latin typeface="Manrope"/>
                <a:ea typeface="Manrope"/>
                <a:cs typeface="Manrope"/>
                <a:sym typeface="Manrope"/>
              </a:rPr>
              <a:t>sendittoalex.co.uk</a:t>
            </a:r>
            <a:r>
              <a:rPr lang="en-US" sz="2000" u="sng">
                <a:solidFill>
                  <a:srgbClr val="0D0D0D"/>
                </a:solidFill>
                <a:latin typeface="Manrope"/>
                <a:ea typeface="Manrope"/>
                <a:cs typeface="Manrope"/>
                <a:sym typeface="Manrope"/>
                <a:hlinkClick r:id="rId5">
                  <a:extLst>
                    <a:ext uri="{A12FA001-AC4F-418D-AE19-62706E023703}">
                      <ahyp:hlinkClr val="tx"/>
                    </a:ext>
                  </a:extLst>
                </a:hlinkClick>
              </a:rPr>
              <a:t> </a:t>
            </a:r>
            <a:r>
              <a:rPr lang="en-US" sz="2000" u="sng">
                <a:solidFill>
                  <a:srgbClr val="0D0D0D"/>
                </a:solidFill>
                <a:latin typeface="Manrope"/>
                <a:ea typeface="Manrope"/>
                <a:cs typeface="Manrope"/>
                <a:sym typeface="Manrope"/>
              </a:rPr>
              <a:t> </a:t>
            </a:r>
            <a:endParaRPr sz="2000" u="sng">
              <a:solidFill>
                <a:srgbClr val="0D0D0D"/>
              </a:solidFill>
              <a:latin typeface="Manrope"/>
              <a:ea typeface="Manrope"/>
              <a:cs typeface="Manrope"/>
              <a:sym typeface="Manrope"/>
            </a:endParaRPr>
          </a:p>
        </p:txBody>
      </p:sp>
      <p:grpSp>
        <p:nvGrpSpPr>
          <p:cNvPr id="435" name="Google Shape;435;p49"/>
          <p:cNvGrpSpPr/>
          <p:nvPr/>
        </p:nvGrpSpPr>
        <p:grpSpPr>
          <a:xfrm>
            <a:off x="7951187" y="7571737"/>
            <a:ext cx="8894107" cy="383101"/>
            <a:chOff x="528743" y="3930525"/>
            <a:chExt cx="4245600" cy="182882"/>
          </a:xfrm>
        </p:grpSpPr>
        <p:sp>
          <p:nvSpPr>
            <p:cNvPr id="436" name="Google Shape;436;p49"/>
            <p:cNvSpPr txBox="1"/>
            <p:nvPr/>
          </p:nvSpPr>
          <p:spPr>
            <a:xfrm>
              <a:off x="528743" y="3952663"/>
              <a:ext cx="4245600" cy="735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000"/>
                <a:buFont typeface="Arial"/>
                <a:buNone/>
              </a:pPr>
              <a:r>
                <a:rPr b="0" i="0" lang="en-US" sz="1000" u="none" cap="none" strike="noStrike">
                  <a:solidFill>
                    <a:srgbClr val="230E0A"/>
                  </a:solidFill>
                  <a:latin typeface="DM Sans"/>
                  <a:ea typeface="DM Sans"/>
                  <a:cs typeface="DM Sans"/>
                  <a:sym typeface="DM Sans"/>
                </a:rPr>
                <a:t>Follows us</a:t>
              </a:r>
              <a:endParaRPr b="0" i="0" sz="1000" u="none" cap="none" strike="noStrike">
                <a:solidFill>
                  <a:srgbClr val="230E0A"/>
                </a:solidFill>
                <a:latin typeface="DM Sans"/>
                <a:ea typeface="DM Sans"/>
                <a:cs typeface="DM Sans"/>
                <a:sym typeface="DM Sans"/>
              </a:endParaRPr>
            </a:p>
          </p:txBody>
        </p:sp>
        <p:pic>
          <p:nvPicPr>
            <p:cNvPr id="437" name="Google Shape;437;p49"/>
            <p:cNvPicPr preferRelativeResize="0"/>
            <p:nvPr/>
          </p:nvPicPr>
          <p:blipFill rotWithShape="1">
            <a:blip r:embed="rId6">
              <a:alphaModFix/>
            </a:blip>
            <a:srcRect b="0" l="0" r="0" t="0"/>
            <a:stretch/>
          </p:blipFill>
          <p:spPr>
            <a:xfrm>
              <a:off x="962205" y="3930525"/>
              <a:ext cx="182882" cy="182882"/>
            </a:xfrm>
            <a:prstGeom prst="rect">
              <a:avLst/>
            </a:prstGeom>
            <a:noFill/>
            <a:ln>
              <a:noFill/>
            </a:ln>
          </p:spPr>
        </p:pic>
        <p:pic>
          <p:nvPicPr>
            <p:cNvPr id="438" name="Google Shape;438;p49"/>
            <p:cNvPicPr preferRelativeResize="0"/>
            <p:nvPr/>
          </p:nvPicPr>
          <p:blipFill rotWithShape="1">
            <a:blip r:embed="rId7">
              <a:alphaModFix/>
            </a:blip>
            <a:srcRect b="0" l="0" r="0" t="0"/>
            <a:stretch/>
          </p:blipFill>
          <p:spPr>
            <a:xfrm>
              <a:off x="1203342" y="3930525"/>
              <a:ext cx="182881" cy="182881"/>
            </a:xfrm>
            <a:prstGeom prst="rect">
              <a:avLst/>
            </a:prstGeom>
            <a:noFill/>
            <a:ln>
              <a:noFill/>
            </a:ln>
          </p:spPr>
        </p:pic>
        <p:pic>
          <p:nvPicPr>
            <p:cNvPr id="439" name="Google Shape;439;p49"/>
            <p:cNvPicPr preferRelativeResize="0"/>
            <p:nvPr/>
          </p:nvPicPr>
          <p:blipFill rotWithShape="1">
            <a:blip r:embed="rId8">
              <a:alphaModFix/>
            </a:blip>
            <a:srcRect b="0" l="0" r="0" t="0"/>
            <a:stretch/>
          </p:blipFill>
          <p:spPr>
            <a:xfrm>
              <a:off x="1444467" y="3930525"/>
              <a:ext cx="182882" cy="182882"/>
            </a:xfrm>
            <a:prstGeom prst="rect">
              <a:avLst/>
            </a:prstGeom>
            <a:noFill/>
            <a:ln>
              <a:noFill/>
            </a:ln>
          </p:spPr>
        </p:pic>
      </p:grpSp>
      <p:pic>
        <p:nvPicPr>
          <p:cNvPr id="440" name="Google Shape;440;p49" title="SITA-gradient-1.jpg"/>
          <p:cNvPicPr preferRelativeResize="0"/>
          <p:nvPr/>
        </p:nvPicPr>
        <p:blipFill rotWithShape="1">
          <a:blip r:embed="rId9">
            <a:alphaModFix/>
          </a:blip>
          <a:srcRect b="-453" l="0" r="41707" t="39141"/>
          <a:stretch/>
        </p:blipFill>
        <p:spPr>
          <a:xfrm>
            <a:off x="0" y="0"/>
            <a:ext cx="14630400" cy="8229600"/>
          </a:xfrm>
          <a:prstGeom prst="rect">
            <a:avLst/>
          </a:prstGeom>
          <a:noFill/>
          <a:ln>
            <a:noFill/>
          </a:ln>
        </p:spPr>
      </p:pic>
      <p:sp>
        <p:nvSpPr>
          <p:cNvPr id="441" name="Google Shape;441;p49"/>
          <p:cNvSpPr/>
          <p:nvPr/>
        </p:nvSpPr>
        <p:spPr>
          <a:xfrm>
            <a:off x="-14506" y="8143200"/>
            <a:ext cx="14718300" cy="90900"/>
          </a:xfrm>
          <a:prstGeom prst="rect">
            <a:avLst/>
          </a:prstGeom>
          <a:solidFill>
            <a:srgbClr val="230E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42" name="Google Shape;442;p49" title="SITA-logofull-brown.png"/>
          <p:cNvPicPr preferRelativeResize="0"/>
          <p:nvPr/>
        </p:nvPicPr>
        <p:blipFill>
          <a:blip r:embed="rId10">
            <a:alphaModFix/>
          </a:blip>
          <a:stretch>
            <a:fillRect/>
          </a:stretch>
        </p:blipFill>
        <p:spPr>
          <a:xfrm>
            <a:off x="890600" y="549705"/>
            <a:ext cx="6266399" cy="1193236"/>
          </a:xfrm>
          <a:prstGeom prst="rect">
            <a:avLst/>
          </a:prstGeom>
          <a:noFill/>
          <a:ln>
            <a:noFill/>
          </a:ln>
        </p:spPr>
      </p:pic>
      <p:sp>
        <p:nvSpPr>
          <p:cNvPr id="443" name="Google Shape;443;p49"/>
          <p:cNvSpPr/>
          <p:nvPr/>
        </p:nvSpPr>
        <p:spPr>
          <a:xfrm>
            <a:off x="890600" y="3119475"/>
            <a:ext cx="9149700" cy="253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100"/>
              </a:spcBef>
              <a:spcAft>
                <a:spcPts val="0"/>
              </a:spcAft>
              <a:buClr>
                <a:schemeClr val="dk1"/>
              </a:buClr>
              <a:buSzPts val="1100"/>
              <a:buFont typeface="Arial"/>
              <a:buNone/>
            </a:pPr>
            <a:r>
              <a:rPr b="1" lang="en-US" sz="3100">
                <a:solidFill>
                  <a:srgbClr val="240E0A"/>
                </a:solidFill>
                <a:latin typeface="DM Sans"/>
                <a:ea typeface="DM Sans"/>
                <a:cs typeface="DM Sans"/>
                <a:sym typeface="DM Sans"/>
              </a:rPr>
              <a:t>Our vision is a world of work where everyone is included, empowered, and accommodated. </a:t>
            </a:r>
            <a:endParaRPr b="1" sz="3100">
              <a:solidFill>
                <a:srgbClr val="240E0A"/>
              </a:solidFill>
              <a:latin typeface="DM Sans"/>
              <a:ea typeface="DM Sans"/>
              <a:cs typeface="DM Sans"/>
              <a:sym typeface="DM Sans"/>
            </a:endParaRPr>
          </a:p>
          <a:p>
            <a:pPr indent="0" lvl="0" marL="0" rtl="0" algn="l">
              <a:lnSpc>
                <a:spcPct val="115000"/>
              </a:lnSpc>
              <a:spcBef>
                <a:spcPts val="1100"/>
              </a:spcBef>
              <a:spcAft>
                <a:spcPts val="0"/>
              </a:spcAft>
              <a:buClr>
                <a:schemeClr val="dk1"/>
              </a:buClr>
              <a:buSzPts val="1100"/>
              <a:buFont typeface="Arial"/>
              <a:buNone/>
            </a:pPr>
            <a:r>
              <a:rPr lang="en-US" sz="2050">
                <a:solidFill>
                  <a:srgbClr val="240E0A"/>
                </a:solidFill>
                <a:latin typeface="DM Sans"/>
                <a:ea typeface="DM Sans"/>
                <a:cs typeface="DM Sans"/>
                <a:sym typeface="DM Sans"/>
              </a:rPr>
              <a:t>A world where neurodiversity is expected and celebrated, and where everyone has the opportunity to contribute to and benefit from paid work.</a:t>
            </a:r>
            <a:endParaRPr sz="2050">
              <a:solidFill>
                <a:schemeClr val="dk1"/>
              </a:solidFill>
              <a:latin typeface="DM Sans"/>
              <a:ea typeface="DM Sans"/>
              <a:cs typeface="DM Sans"/>
              <a:sym typeface="DM Sans"/>
            </a:endParaRPr>
          </a:p>
          <a:p>
            <a:pPr indent="0" lvl="0" marL="0" marR="0" rtl="0" algn="l">
              <a:lnSpc>
                <a:spcPct val="115000"/>
              </a:lnSpc>
              <a:spcBef>
                <a:spcPts val="0"/>
              </a:spcBef>
              <a:spcAft>
                <a:spcPts val="0"/>
              </a:spcAft>
              <a:buClr>
                <a:srgbClr val="230E0A"/>
              </a:buClr>
              <a:buSzPts val="1550"/>
              <a:buFont typeface="DM Sans"/>
              <a:buNone/>
            </a:pPr>
            <a:r>
              <a:t/>
            </a:r>
            <a:endParaRPr sz="2050">
              <a:solidFill>
                <a:srgbClr val="230E0A"/>
              </a:solidFill>
              <a:latin typeface="DM Sans"/>
              <a:ea typeface="DM Sans"/>
              <a:cs typeface="DM Sans"/>
              <a:sym typeface="DM Sans"/>
            </a:endParaRPr>
          </a:p>
        </p:txBody>
      </p:sp>
      <p:pic>
        <p:nvPicPr>
          <p:cNvPr id="444" name="Google Shape;444;p49"/>
          <p:cNvPicPr preferRelativeResize="0"/>
          <p:nvPr/>
        </p:nvPicPr>
        <p:blipFill>
          <a:blip r:embed="rId11">
            <a:alphaModFix/>
          </a:blip>
          <a:stretch>
            <a:fillRect/>
          </a:stretch>
        </p:blipFill>
        <p:spPr>
          <a:xfrm>
            <a:off x="9361000" y="6368978"/>
            <a:ext cx="878456" cy="802249"/>
          </a:xfrm>
          <a:prstGeom prst="rect">
            <a:avLst/>
          </a:prstGeom>
          <a:noFill/>
          <a:ln>
            <a:noFill/>
          </a:ln>
        </p:spPr>
      </p:pic>
      <p:pic>
        <p:nvPicPr>
          <p:cNvPr id="445" name="Google Shape;445;p49"/>
          <p:cNvPicPr preferRelativeResize="0"/>
          <p:nvPr/>
        </p:nvPicPr>
        <p:blipFill>
          <a:blip r:embed="rId12">
            <a:alphaModFix/>
          </a:blip>
          <a:stretch>
            <a:fillRect/>
          </a:stretch>
        </p:blipFill>
        <p:spPr>
          <a:xfrm>
            <a:off x="8066152" y="6150900"/>
            <a:ext cx="853634" cy="1342795"/>
          </a:xfrm>
          <a:prstGeom prst="rect">
            <a:avLst/>
          </a:prstGeom>
          <a:noFill/>
          <a:ln>
            <a:noFill/>
          </a:ln>
        </p:spPr>
      </p:pic>
      <p:pic>
        <p:nvPicPr>
          <p:cNvPr id="446" name="Google Shape;446;p49"/>
          <p:cNvPicPr preferRelativeResize="0"/>
          <p:nvPr/>
        </p:nvPicPr>
        <p:blipFill>
          <a:blip r:embed="rId13">
            <a:alphaModFix/>
          </a:blip>
          <a:stretch>
            <a:fillRect/>
          </a:stretch>
        </p:blipFill>
        <p:spPr>
          <a:xfrm>
            <a:off x="10680635" y="6479749"/>
            <a:ext cx="1412571" cy="685074"/>
          </a:xfrm>
          <a:prstGeom prst="rect">
            <a:avLst/>
          </a:prstGeom>
          <a:noFill/>
          <a:ln>
            <a:noFill/>
          </a:ln>
        </p:spPr>
      </p:pic>
      <p:sp>
        <p:nvSpPr>
          <p:cNvPr id="447" name="Google Shape;447;p49"/>
          <p:cNvSpPr txBox="1"/>
          <p:nvPr/>
        </p:nvSpPr>
        <p:spPr>
          <a:xfrm>
            <a:off x="890600" y="7372100"/>
            <a:ext cx="20802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t/>
            </a:r>
            <a:endParaRPr sz="800">
              <a:solidFill>
                <a:srgbClr val="272525"/>
              </a:solidFill>
              <a:latin typeface="Poppins"/>
              <a:ea typeface="Poppins"/>
              <a:cs typeface="Poppins"/>
              <a:sym typeface="Poppins"/>
            </a:endParaRPr>
          </a:p>
        </p:txBody>
      </p:sp>
      <p:sp>
        <p:nvSpPr>
          <p:cNvPr id="448" name="Google Shape;448;p49"/>
          <p:cNvSpPr/>
          <p:nvPr/>
        </p:nvSpPr>
        <p:spPr>
          <a:xfrm>
            <a:off x="837725" y="6186700"/>
            <a:ext cx="3253500" cy="4284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rgbClr val="272525"/>
              </a:buClr>
              <a:buSzPts val="1750"/>
              <a:buFont typeface="DM Sans"/>
              <a:buNone/>
            </a:pPr>
            <a:r>
              <a:rPr lang="en-US" sz="2000" u="sng">
                <a:solidFill>
                  <a:srgbClr val="230E0A"/>
                </a:solidFill>
                <a:latin typeface="Manrope"/>
                <a:ea typeface="Manrope"/>
                <a:cs typeface="Manrope"/>
                <a:sym typeface="Manrope"/>
                <a:hlinkClick r:id="rId14">
                  <a:extLst>
                    <a:ext uri="{A12FA001-AC4F-418D-AE19-62706E023703}">
                      <ahyp:hlinkClr val="tx"/>
                    </a:ext>
                  </a:extLst>
                </a:hlinkClick>
              </a:rPr>
              <a:t>hello@sendittoalex.co.uk</a:t>
            </a:r>
            <a:endParaRPr sz="2000" u="sng">
              <a:solidFill>
                <a:srgbClr val="230E0A"/>
              </a:solidFill>
              <a:latin typeface="Manrope"/>
              <a:ea typeface="Manrope"/>
              <a:cs typeface="Manrope"/>
              <a:sym typeface="Manrope"/>
            </a:endParaRPr>
          </a:p>
          <a:p>
            <a:pPr indent="0" lvl="0" marL="0" rtl="0" algn="l">
              <a:lnSpc>
                <a:spcPct val="150000"/>
              </a:lnSpc>
              <a:spcBef>
                <a:spcPts val="0"/>
              </a:spcBef>
              <a:spcAft>
                <a:spcPts val="0"/>
              </a:spcAft>
              <a:buClr>
                <a:srgbClr val="272525"/>
              </a:buClr>
              <a:buSzPts val="1750"/>
              <a:buFont typeface="DM Sans"/>
              <a:buNone/>
            </a:pPr>
            <a:r>
              <a:rPr b="1" lang="en-US" sz="2000">
                <a:solidFill>
                  <a:srgbClr val="0D0D0D"/>
                </a:solidFill>
                <a:latin typeface="Manrope"/>
                <a:ea typeface="Manrope"/>
                <a:cs typeface="Manrope"/>
                <a:sym typeface="Manrope"/>
              </a:rPr>
              <a:t>P</a:t>
            </a:r>
            <a:r>
              <a:rPr lang="en-US" sz="2000">
                <a:solidFill>
                  <a:srgbClr val="0D0D0D"/>
                </a:solidFill>
                <a:latin typeface="Manrope"/>
                <a:ea typeface="Manrope"/>
                <a:cs typeface="Manrope"/>
                <a:sym typeface="Manrope"/>
              </a:rPr>
              <a:t> +44 (0) 7917 274 537</a:t>
            </a:r>
            <a:endParaRPr b="1" sz="2000">
              <a:solidFill>
                <a:srgbClr val="0D0D0D"/>
              </a:solidFill>
              <a:latin typeface="Manrope"/>
              <a:ea typeface="Manrope"/>
              <a:cs typeface="Manrope"/>
              <a:sym typeface="Manrope"/>
            </a:endParaRPr>
          </a:p>
          <a:p>
            <a:pPr indent="0" lvl="0" marL="0" rtl="0" algn="l">
              <a:lnSpc>
                <a:spcPct val="150000"/>
              </a:lnSpc>
              <a:spcBef>
                <a:spcPts val="0"/>
              </a:spcBef>
              <a:spcAft>
                <a:spcPts val="0"/>
              </a:spcAft>
              <a:buClr>
                <a:srgbClr val="272525"/>
              </a:buClr>
              <a:buSzPts val="1750"/>
              <a:buFont typeface="DM Sans"/>
              <a:buNone/>
            </a:pPr>
            <a:r>
              <a:t/>
            </a:r>
            <a:endParaRPr b="1" sz="2000" u="sng">
              <a:solidFill>
                <a:srgbClr val="0D0D0D"/>
              </a:solidFill>
              <a:latin typeface="Manrope"/>
              <a:ea typeface="Manrope"/>
              <a:cs typeface="Manrope"/>
              <a:sym typeface="Manrope"/>
            </a:endParaRPr>
          </a:p>
        </p:txBody>
      </p:sp>
      <p:sp>
        <p:nvSpPr>
          <p:cNvPr id="449" name="Google Shape;449;p49"/>
          <p:cNvSpPr/>
          <p:nvPr/>
        </p:nvSpPr>
        <p:spPr>
          <a:xfrm>
            <a:off x="4223525" y="6186675"/>
            <a:ext cx="2596500" cy="171900"/>
          </a:xfrm>
          <a:prstGeom prst="rect">
            <a:avLst/>
          </a:prstGeom>
          <a:noFill/>
          <a:ln>
            <a:noFill/>
          </a:ln>
        </p:spPr>
        <p:txBody>
          <a:bodyPr anchorCtr="0" anchor="t" bIns="0" lIns="0" spcFirstLastPara="1" rIns="0" wrap="square" tIns="0">
            <a:noAutofit/>
          </a:bodyPr>
          <a:lstStyle/>
          <a:p>
            <a:pPr indent="0" lvl="0" marL="0" rtl="0" algn="l">
              <a:lnSpc>
                <a:spcPct val="135000"/>
              </a:lnSpc>
              <a:spcBef>
                <a:spcPts val="0"/>
              </a:spcBef>
              <a:spcAft>
                <a:spcPts val="0"/>
              </a:spcAft>
              <a:buClr>
                <a:srgbClr val="272525"/>
              </a:buClr>
              <a:buSzPts val="1750"/>
              <a:buFont typeface="DM Sans"/>
              <a:buNone/>
            </a:pPr>
            <a:r>
              <a:rPr lang="en-US" sz="2000" u="sng">
                <a:solidFill>
                  <a:srgbClr val="0D0D0D"/>
                </a:solidFill>
                <a:latin typeface="Manrope"/>
                <a:ea typeface="Manrope"/>
                <a:cs typeface="Manrope"/>
                <a:sym typeface="Manrope"/>
                <a:hlinkClick r:id="rId15">
                  <a:extLst>
                    <a:ext uri="{A12FA001-AC4F-418D-AE19-62706E023703}">
                      <ahyp:hlinkClr val="tx"/>
                    </a:ext>
                  </a:extLst>
                </a:hlinkClick>
              </a:rPr>
              <a:t>Linked In</a:t>
            </a:r>
            <a:endParaRPr sz="2000">
              <a:solidFill>
                <a:srgbClr val="0D0D0D"/>
              </a:solidFill>
            </a:endParaRPr>
          </a:p>
          <a:p>
            <a:pPr indent="0" lvl="0" marL="0" rtl="0" algn="l">
              <a:lnSpc>
                <a:spcPct val="135000"/>
              </a:lnSpc>
              <a:spcBef>
                <a:spcPts val="0"/>
              </a:spcBef>
              <a:spcAft>
                <a:spcPts val="0"/>
              </a:spcAft>
              <a:buClr>
                <a:srgbClr val="272525"/>
              </a:buClr>
              <a:buSzPts val="1750"/>
              <a:buFont typeface="DM Sans"/>
              <a:buNone/>
            </a:pPr>
            <a:r>
              <a:rPr b="1" lang="en-US" sz="2000">
                <a:solidFill>
                  <a:srgbClr val="0D0D0D"/>
                </a:solidFill>
                <a:latin typeface="Manrope"/>
                <a:ea typeface="Manrope"/>
                <a:cs typeface="Manrope"/>
                <a:sym typeface="Manrope"/>
              </a:rPr>
              <a:t>sendittoalex.co.uk</a:t>
            </a:r>
            <a:r>
              <a:rPr lang="en-US" sz="2000" u="sng">
                <a:solidFill>
                  <a:srgbClr val="0D0D0D"/>
                </a:solidFill>
                <a:latin typeface="Manrope"/>
                <a:ea typeface="Manrope"/>
                <a:cs typeface="Manrope"/>
                <a:sym typeface="Manrope"/>
                <a:hlinkClick r:id="rId16">
                  <a:extLst>
                    <a:ext uri="{A12FA001-AC4F-418D-AE19-62706E023703}">
                      <ahyp:hlinkClr val="tx"/>
                    </a:ext>
                  </a:extLst>
                </a:hlinkClick>
              </a:rPr>
              <a:t> </a:t>
            </a:r>
            <a:r>
              <a:rPr lang="en-US" sz="2000" u="sng">
                <a:solidFill>
                  <a:srgbClr val="0D0D0D"/>
                </a:solidFill>
                <a:latin typeface="Manrope"/>
                <a:ea typeface="Manrope"/>
                <a:cs typeface="Manrope"/>
                <a:sym typeface="Manrope"/>
              </a:rPr>
              <a:t> </a:t>
            </a:r>
            <a:endParaRPr sz="2000" u="sng">
              <a:solidFill>
                <a:srgbClr val="0D0D0D"/>
              </a:solidFill>
              <a:latin typeface="Manrope"/>
              <a:ea typeface="Manrope"/>
              <a:cs typeface="Manrope"/>
              <a:sym typeface="Manrope"/>
            </a:endParaRPr>
          </a:p>
        </p:txBody>
      </p:sp>
      <p:grpSp>
        <p:nvGrpSpPr>
          <p:cNvPr id="450" name="Google Shape;450;p49"/>
          <p:cNvGrpSpPr/>
          <p:nvPr/>
        </p:nvGrpSpPr>
        <p:grpSpPr>
          <a:xfrm>
            <a:off x="837737" y="7150337"/>
            <a:ext cx="8894107" cy="383101"/>
            <a:chOff x="528743" y="3930525"/>
            <a:chExt cx="4245600" cy="182882"/>
          </a:xfrm>
        </p:grpSpPr>
        <p:sp>
          <p:nvSpPr>
            <p:cNvPr id="451" name="Google Shape;451;p49"/>
            <p:cNvSpPr txBox="1"/>
            <p:nvPr/>
          </p:nvSpPr>
          <p:spPr>
            <a:xfrm>
              <a:off x="528743" y="3952663"/>
              <a:ext cx="4245600" cy="88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000"/>
                <a:buFont typeface="Arial"/>
                <a:buNone/>
              </a:pPr>
              <a:r>
                <a:rPr b="0" i="0" lang="en-US" sz="1200" u="none" cap="none" strike="noStrike">
                  <a:solidFill>
                    <a:srgbClr val="230E0A"/>
                  </a:solidFill>
                  <a:latin typeface="DM Sans"/>
                  <a:ea typeface="DM Sans"/>
                  <a:cs typeface="DM Sans"/>
                  <a:sym typeface="DM Sans"/>
                </a:rPr>
                <a:t>Follows us</a:t>
              </a:r>
              <a:endParaRPr b="0" i="0" sz="1200" u="none" cap="none" strike="noStrike">
                <a:solidFill>
                  <a:srgbClr val="230E0A"/>
                </a:solidFill>
                <a:latin typeface="DM Sans"/>
                <a:ea typeface="DM Sans"/>
                <a:cs typeface="DM Sans"/>
                <a:sym typeface="DM Sans"/>
              </a:endParaRPr>
            </a:p>
          </p:txBody>
        </p:sp>
        <p:pic>
          <p:nvPicPr>
            <p:cNvPr id="452" name="Google Shape;452;p49"/>
            <p:cNvPicPr preferRelativeResize="0"/>
            <p:nvPr/>
          </p:nvPicPr>
          <p:blipFill rotWithShape="1">
            <a:blip r:embed="rId6">
              <a:alphaModFix/>
            </a:blip>
            <a:srcRect b="0" l="0" r="0" t="0"/>
            <a:stretch/>
          </p:blipFill>
          <p:spPr>
            <a:xfrm>
              <a:off x="962205" y="3930525"/>
              <a:ext cx="182882" cy="182882"/>
            </a:xfrm>
            <a:prstGeom prst="rect">
              <a:avLst/>
            </a:prstGeom>
            <a:noFill/>
            <a:ln>
              <a:noFill/>
            </a:ln>
          </p:spPr>
        </p:pic>
        <p:pic>
          <p:nvPicPr>
            <p:cNvPr id="453" name="Google Shape;453;p49"/>
            <p:cNvPicPr preferRelativeResize="0"/>
            <p:nvPr/>
          </p:nvPicPr>
          <p:blipFill rotWithShape="1">
            <a:blip r:embed="rId7">
              <a:alphaModFix/>
            </a:blip>
            <a:srcRect b="0" l="0" r="0" t="0"/>
            <a:stretch/>
          </p:blipFill>
          <p:spPr>
            <a:xfrm>
              <a:off x="1203342" y="3930525"/>
              <a:ext cx="182881" cy="182881"/>
            </a:xfrm>
            <a:prstGeom prst="rect">
              <a:avLst/>
            </a:prstGeom>
            <a:noFill/>
            <a:ln>
              <a:noFill/>
            </a:ln>
          </p:spPr>
        </p:pic>
        <p:pic>
          <p:nvPicPr>
            <p:cNvPr id="454" name="Google Shape;454;p49"/>
            <p:cNvPicPr preferRelativeResize="0"/>
            <p:nvPr/>
          </p:nvPicPr>
          <p:blipFill rotWithShape="1">
            <a:blip r:embed="rId8">
              <a:alphaModFix/>
            </a:blip>
            <a:srcRect b="0" l="0" r="0" t="0"/>
            <a:stretch/>
          </p:blipFill>
          <p:spPr>
            <a:xfrm>
              <a:off x="1444467" y="3930525"/>
              <a:ext cx="182882" cy="182882"/>
            </a:xfrm>
            <a:prstGeom prst="rect">
              <a:avLst/>
            </a:prstGeom>
            <a:noFill/>
            <a:ln>
              <a:noFill/>
            </a:ln>
          </p:spPr>
        </p:pic>
      </p:grpSp>
      <p:pic>
        <p:nvPicPr>
          <p:cNvPr id="455" name="Google Shape;455;p49"/>
          <p:cNvPicPr preferRelativeResize="0"/>
          <p:nvPr/>
        </p:nvPicPr>
        <p:blipFill rotWithShape="1">
          <a:blip r:embed="rId17">
            <a:alphaModFix/>
          </a:blip>
          <a:srcRect b="209" l="0" r="0" t="199"/>
          <a:stretch/>
        </p:blipFill>
        <p:spPr>
          <a:xfrm>
            <a:off x="12401202" y="6487247"/>
            <a:ext cx="1324054" cy="5657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8"/>
          <p:cNvSpPr/>
          <p:nvPr/>
        </p:nvSpPr>
        <p:spPr>
          <a:xfrm>
            <a:off x="6280190" y="2274094"/>
            <a:ext cx="4961811" cy="620078"/>
          </a:xfrm>
          <a:prstGeom prst="rect">
            <a:avLst/>
          </a:prstGeom>
          <a:noFill/>
          <a:ln>
            <a:noFill/>
          </a:ln>
        </p:spPr>
        <p:txBody>
          <a:bodyPr anchorCtr="0" anchor="t" bIns="0" lIns="0" spcFirstLastPara="1" rIns="0" wrap="square" tIns="0">
            <a:noAutofit/>
          </a:bodyPr>
          <a:lstStyle/>
          <a:p>
            <a:pPr indent="0" lvl="0" marL="0" marR="0" rtl="0" algn="l">
              <a:lnSpc>
                <a:spcPct val="124358"/>
              </a:lnSpc>
              <a:spcBef>
                <a:spcPts val="0"/>
              </a:spcBef>
              <a:spcAft>
                <a:spcPts val="0"/>
              </a:spcAft>
              <a:buClr>
                <a:srgbClr val="230E0A"/>
              </a:buClr>
              <a:buSzPts val="3900"/>
              <a:buFont typeface="Libre Baskerville"/>
              <a:buNone/>
            </a:pPr>
            <a:r>
              <a:rPr lang="en-US" sz="3900">
                <a:solidFill>
                  <a:srgbClr val="230E0A"/>
                </a:solidFill>
                <a:latin typeface="Merriweather"/>
                <a:ea typeface="Merriweather"/>
                <a:cs typeface="Merriweather"/>
                <a:sym typeface="Merriweather"/>
              </a:rPr>
              <a:t>Leadership Letter</a:t>
            </a:r>
            <a:endParaRPr i="0" sz="3900" u="none" cap="none" strike="noStrike">
              <a:latin typeface="Merriweather"/>
              <a:ea typeface="Merriweather"/>
              <a:cs typeface="Merriweather"/>
              <a:sym typeface="Merriweather"/>
            </a:endParaRPr>
          </a:p>
        </p:txBody>
      </p:sp>
      <p:sp>
        <p:nvSpPr>
          <p:cNvPr id="175" name="Google Shape;175;p38"/>
          <p:cNvSpPr/>
          <p:nvPr/>
        </p:nvSpPr>
        <p:spPr>
          <a:xfrm>
            <a:off x="6280200" y="3082650"/>
            <a:ext cx="7556400" cy="2859000"/>
          </a:xfrm>
          <a:prstGeom prst="rect">
            <a:avLst/>
          </a:prstGeom>
          <a:noFill/>
          <a:ln>
            <a:noFill/>
          </a:ln>
        </p:spPr>
        <p:txBody>
          <a:bodyPr anchorCtr="0" anchor="t" bIns="0" lIns="0" spcFirstLastPara="1" rIns="0" wrap="square" tIns="0">
            <a:noAutofit/>
          </a:bodyPr>
          <a:lstStyle/>
          <a:p>
            <a:pPr indent="0" lvl="0" marL="0" rtl="0" algn="l">
              <a:lnSpc>
                <a:spcPct val="115833"/>
              </a:lnSpc>
              <a:spcBef>
                <a:spcPts val="1200"/>
              </a:spcBef>
              <a:spcAft>
                <a:spcPts val="0"/>
              </a:spcAft>
              <a:buClr>
                <a:schemeClr val="dk1"/>
              </a:buClr>
              <a:buSzPts val="1100"/>
              <a:buFont typeface="Arial"/>
              <a:buNone/>
            </a:pPr>
            <a:r>
              <a:rPr lang="en-US" sz="1650">
                <a:solidFill>
                  <a:schemeClr val="dk1"/>
                </a:solidFill>
                <a:latin typeface="DM Sans"/>
                <a:ea typeface="DM Sans"/>
                <a:cs typeface="DM Sans"/>
                <a:sym typeface="DM Sans"/>
              </a:rPr>
              <a:t>This year, we’re proud to to share insights into our continued growth and impact as a certified B Corp.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rPr b="1" lang="en-US" sz="1650">
                <a:solidFill>
                  <a:schemeClr val="dk1"/>
                </a:solidFill>
                <a:latin typeface="DM Sans"/>
                <a:ea typeface="DM Sans"/>
                <a:cs typeface="DM Sans"/>
                <a:sym typeface="DM Sans"/>
              </a:rPr>
              <a:t>Our improved score — from 89 in 2023 to 111.4 in 2025</a:t>
            </a:r>
            <a:r>
              <a:rPr lang="en-US" sz="1650">
                <a:solidFill>
                  <a:schemeClr val="dk1"/>
                </a:solidFill>
                <a:latin typeface="DM Sans"/>
                <a:ea typeface="DM Sans"/>
                <a:cs typeface="DM Sans"/>
                <a:sym typeface="DM Sans"/>
              </a:rPr>
              <a:t> </a:t>
            </a:r>
            <a:r>
              <a:rPr b="1" lang="en-US" sz="1650">
                <a:solidFill>
                  <a:schemeClr val="dk1"/>
                </a:solidFill>
                <a:latin typeface="DM Sans"/>
                <a:ea typeface="DM Sans"/>
                <a:cs typeface="DM Sans"/>
                <a:sym typeface="DM Sans"/>
              </a:rPr>
              <a:t>—</a:t>
            </a:r>
            <a:r>
              <a:rPr lang="en-US" sz="1650">
                <a:solidFill>
                  <a:schemeClr val="dk1"/>
                </a:solidFill>
                <a:latin typeface="DM Sans"/>
                <a:ea typeface="DM Sans"/>
                <a:cs typeface="DM Sans"/>
                <a:sym typeface="DM Sans"/>
              </a:rPr>
              <a:t> demonstrates our commitment to building a workplace and service model that centres the neurominority experience.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rPr lang="en-US" sz="1650">
                <a:solidFill>
                  <a:schemeClr val="dk1"/>
                </a:solidFill>
                <a:latin typeface="DM Sans"/>
                <a:ea typeface="DM Sans"/>
                <a:cs typeface="DM Sans"/>
                <a:sym typeface="DM Sans"/>
              </a:rPr>
              <a:t>We know that change doesn’t come from good intentions alone, but from the systems we build and the values we live each day. This report shares the progress we’ve made, the voices we’ve listened to, and the steps we’re taking to shape a more inclusive future of work.</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sp>
        <p:nvSpPr>
          <p:cNvPr id="176" name="Google Shape;176;p38"/>
          <p:cNvSpPr/>
          <p:nvPr/>
        </p:nvSpPr>
        <p:spPr>
          <a:xfrm>
            <a:off x="6280190" y="6245705"/>
            <a:ext cx="7556400" cy="952500"/>
          </a:xfrm>
          <a:prstGeom prst="rect">
            <a:avLst/>
          </a:prstGeom>
          <a:noFill/>
          <a:ln>
            <a:noFill/>
          </a:ln>
        </p:spPr>
        <p:txBody>
          <a:bodyPr anchorCtr="0" anchor="t" bIns="0" lIns="0" spcFirstLastPara="1" rIns="0" wrap="square" tIns="0">
            <a:noAutofit/>
          </a:bodyPr>
          <a:lstStyle/>
          <a:p>
            <a:pPr indent="0" lvl="0" marL="0" rtl="0" algn="l">
              <a:lnSpc>
                <a:spcPct val="115833"/>
              </a:lnSpc>
              <a:spcBef>
                <a:spcPts val="1200"/>
              </a:spcBef>
              <a:spcAft>
                <a:spcPts val="0"/>
              </a:spcAft>
              <a:buClr>
                <a:schemeClr val="dk1"/>
              </a:buClr>
              <a:buSzPts val="1100"/>
              <a:buFont typeface="Arial"/>
              <a:buNone/>
            </a:pPr>
            <a:r>
              <a:rPr b="1" lang="en-US" sz="1650">
                <a:solidFill>
                  <a:schemeClr val="dk1"/>
                </a:solidFill>
                <a:latin typeface="DM Sans"/>
                <a:ea typeface="DM Sans"/>
                <a:cs typeface="DM Sans"/>
                <a:sym typeface="DM Sans"/>
              </a:rPr>
              <a:t>Alex &amp; Lillie Jamieson</a:t>
            </a:r>
            <a:endParaRPr b="1" sz="1650">
              <a:solidFill>
                <a:schemeClr val="dk1"/>
              </a:solidFill>
              <a:latin typeface="DM Sans"/>
              <a:ea typeface="DM Sans"/>
              <a:cs typeface="DM Sans"/>
              <a:sym typeface="DM Sans"/>
            </a:endParaRPr>
          </a:p>
          <a:p>
            <a:pPr indent="0" lvl="0" marL="0" rtl="0" algn="l">
              <a:lnSpc>
                <a:spcPct val="115833"/>
              </a:lnSpc>
              <a:spcBef>
                <a:spcPts val="0"/>
              </a:spcBef>
              <a:spcAft>
                <a:spcPts val="0"/>
              </a:spcAft>
              <a:buClr>
                <a:schemeClr val="dk1"/>
              </a:buClr>
              <a:buSzPts val="1100"/>
              <a:buFont typeface="Arial"/>
              <a:buNone/>
            </a:pPr>
            <a:r>
              <a:rPr lang="en-US" sz="1650">
                <a:solidFill>
                  <a:schemeClr val="dk1"/>
                </a:solidFill>
                <a:latin typeface="DM Sans"/>
                <a:ea typeface="DM Sans"/>
                <a:cs typeface="DM Sans"/>
                <a:sym typeface="DM Sans"/>
              </a:rPr>
              <a:t>Co founders, Send It To Alex</a:t>
            </a:r>
            <a:endParaRPr sz="1650">
              <a:solidFill>
                <a:schemeClr val="dk1"/>
              </a:solidFill>
              <a:latin typeface="DM Sans"/>
              <a:ea typeface="DM Sans"/>
              <a:cs typeface="DM Sans"/>
              <a:sym typeface="DM Sans"/>
            </a:endParaRPr>
          </a:p>
        </p:txBody>
      </p:sp>
      <p:sp>
        <p:nvSpPr>
          <p:cNvPr id="177" name="Google Shape;177;p38"/>
          <p:cNvSpPr/>
          <p:nvPr/>
        </p:nvSpPr>
        <p:spPr>
          <a:xfrm>
            <a:off x="12790700" y="303750"/>
            <a:ext cx="1377600" cy="4149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E87C7"/>
                </a:solidFill>
                <a:latin typeface="Manrope SemiBold"/>
                <a:ea typeface="Manrope SemiBold"/>
                <a:cs typeface="Manrope SemiBold"/>
                <a:sym typeface="Manrope SemiBold"/>
              </a:rPr>
              <a:t>Leadership</a:t>
            </a:r>
            <a:endParaRPr sz="1300">
              <a:solidFill>
                <a:srgbClr val="FE87C7"/>
              </a:solidFill>
              <a:latin typeface="Manrope SemiBold"/>
              <a:ea typeface="Manrope SemiBold"/>
              <a:cs typeface="Manrope SemiBold"/>
              <a:sym typeface="Manrope SemiBold"/>
            </a:endParaRPr>
          </a:p>
        </p:txBody>
      </p:sp>
      <p:sp>
        <p:nvSpPr>
          <p:cNvPr id="178" name="Google Shape;178;p38"/>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p>
            <a:pPr indent="0" lvl="0" marL="0" rtl="0" algn="r">
              <a:spcBef>
                <a:spcPts val="0"/>
              </a:spcBef>
              <a:spcAft>
                <a:spcPts val="0"/>
              </a:spcAft>
              <a:buNone/>
            </a:pPr>
            <a:fld id="{00000000-1234-1234-1234-123412341234}" type="slidenum">
              <a:rPr lang="en-US"/>
              <a:t>‹#›</a:t>
            </a:fld>
            <a:endParaRPr/>
          </a:p>
        </p:txBody>
      </p:sp>
      <p:pic>
        <p:nvPicPr>
          <p:cNvPr id="179" name="Google Shape;179;p38" title="About_Founders_SITA.jpg"/>
          <p:cNvPicPr preferRelativeResize="0"/>
          <p:nvPr/>
        </p:nvPicPr>
        <p:blipFill rotWithShape="1">
          <a:blip r:embed="rId3">
            <a:alphaModFix/>
          </a:blip>
          <a:srcRect b="22026" l="0" r="0" t="20462"/>
          <a:stretch/>
        </p:blipFill>
        <p:spPr>
          <a:xfrm>
            <a:off x="1345925" y="2369650"/>
            <a:ext cx="4265700" cy="3681300"/>
          </a:xfrm>
          <a:prstGeom prst="roundRect">
            <a:avLst>
              <a:gd fmla="val 6815" name="adj"/>
            </a:avLst>
          </a:prstGeom>
          <a:noFill/>
          <a:ln>
            <a:noFill/>
          </a:ln>
          <a:effectLst>
            <a:outerShdw blurRad="142875" rotWithShape="0" algn="bl" dir="5400000" dist="7620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184" name="Shape 184"/>
        <p:cNvGrpSpPr/>
        <p:nvPr/>
      </p:nvGrpSpPr>
      <p:grpSpPr>
        <a:xfrm>
          <a:off x="0" y="0"/>
          <a:ext cx="0" cy="0"/>
          <a:chOff x="0" y="0"/>
          <a:chExt cx="0" cy="0"/>
        </a:xfrm>
      </p:grpSpPr>
      <p:sp>
        <p:nvSpPr>
          <p:cNvPr id="185" name="Google Shape;185;p39"/>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p>
            <a:pPr indent="0" lvl="0" marL="0" rtl="0" algn="r">
              <a:spcBef>
                <a:spcPts val="0"/>
              </a:spcBef>
              <a:spcAft>
                <a:spcPts val="0"/>
              </a:spcAft>
              <a:buNone/>
            </a:pPr>
            <a:fld id="{00000000-1234-1234-1234-123412341234}" type="slidenum">
              <a:rPr lang="en-US"/>
              <a:t>‹#›</a:t>
            </a:fld>
            <a:endParaRPr/>
          </a:p>
        </p:txBody>
      </p:sp>
      <p:sp>
        <p:nvSpPr>
          <p:cNvPr id="186" name="Google Shape;186;p39"/>
          <p:cNvSpPr/>
          <p:nvPr/>
        </p:nvSpPr>
        <p:spPr>
          <a:xfrm>
            <a:off x="822288" y="1744638"/>
            <a:ext cx="4349100" cy="4740300"/>
          </a:xfrm>
          <a:prstGeom prst="roundRect">
            <a:avLst>
              <a:gd fmla="val 6615" name="adj"/>
            </a:avLst>
          </a:prstGeom>
          <a:solidFill>
            <a:schemeClr val="lt1"/>
          </a:solidFill>
          <a:ln>
            <a:noFill/>
          </a:ln>
          <a:effectLst>
            <a:outerShdw blurRad="157163" rotWithShape="0" algn="bl" dir="3300000" dist="571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 name="Google Shape;187;p39"/>
          <p:cNvSpPr/>
          <p:nvPr/>
        </p:nvSpPr>
        <p:spPr>
          <a:xfrm>
            <a:off x="6199379" y="1744651"/>
            <a:ext cx="6857700" cy="743100"/>
          </a:xfrm>
          <a:prstGeom prst="rect">
            <a:avLst/>
          </a:prstGeom>
          <a:noFill/>
          <a:ln>
            <a:noFill/>
          </a:ln>
        </p:spPr>
        <p:txBody>
          <a:bodyPr anchorCtr="0" anchor="t" bIns="0" lIns="0" spcFirstLastPara="1" rIns="0" wrap="square" tIns="0">
            <a:noAutofit/>
          </a:bodyPr>
          <a:lstStyle/>
          <a:p>
            <a:pPr indent="0" lvl="0" marL="0" marR="0" rtl="0" algn="l">
              <a:lnSpc>
                <a:spcPct val="124359"/>
              </a:lnSpc>
              <a:spcBef>
                <a:spcPts val="0"/>
              </a:spcBef>
              <a:spcAft>
                <a:spcPts val="0"/>
              </a:spcAft>
              <a:buClr>
                <a:srgbClr val="230E0A"/>
              </a:buClr>
              <a:buSzPts val="3900"/>
              <a:buFont typeface="Libre Baskerville"/>
              <a:buNone/>
            </a:pPr>
            <a:r>
              <a:rPr lang="en-US" sz="3900">
                <a:solidFill>
                  <a:srgbClr val="230E0A"/>
                </a:solidFill>
                <a:latin typeface="Merriweather"/>
                <a:ea typeface="Merriweather"/>
                <a:cs typeface="Merriweather"/>
                <a:sym typeface="Merriweather"/>
              </a:rPr>
              <a:t>What is B Corp and w</a:t>
            </a:r>
            <a:r>
              <a:rPr lang="en-US" sz="3900">
                <a:solidFill>
                  <a:srgbClr val="230E0A"/>
                </a:solidFill>
                <a:latin typeface="Merriweather"/>
                <a:ea typeface="Merriweather"/>
                <a:cs typeface="Merriweather"/>
                <a:sym typeface="Merriweather"/>
              </a:rPr>
              <a:t>hy does it matter to us?</a:t>
            </a:r>
            <a:endParaRPr i="0" sz="3900" u="none" cap="none" strike="noStrike">
              <a:latin typeface="Merriweather"/>
              <a:ea typeface="Merriweather"/>
              <a:cs typeface="Merriweather"/>
              <a:sym typeface="Merriweather"/>
            </a:endParaRPr>
          </a:p>
        </p:txBody>
      </p:sp>
      <p:sp>
        <p:nvSpPr>
          <p:cNvPr id="188" name="Google Shape;188;p39"/>
          <p:cNvSpPr/>
          <p:nvPr/>
        </p:nvSpPr>
        <p:spPr>
          <a:xfrm>
            <a:off x="6199375" y="3356845"/>
            <a:ext cx="7556400" cy="4145400"/>
          </a:xfrm>
          <a:prstGeom prst="rect">
            <a:avLst/>
          </a:prstGeom>
          <a:noFill/>
          <a:ln>
            <a:noFill/>
          </a:ln>
        </p:spPr>
        <p:txBody>
          <a:bodyPr anchorCtr="0" anchor="t" bIns="0" lIns="0" spcFirstLastPara="1" rIns="0" wrap="square" tIns="0">
            <a:noAutofit/>
          </a:bodyPr>
          <a:lstStyle/>
          <a:p>
            <a:pPr indent="0" lvl="0" marL="0" rtl="0" algn="l">
              <a:lnSpc>
                <a:spcPct val="115833"/>
              </a:lnSpc>
              <a:spcBef>
                <a:spcPts val="1200"/>
              </a:spcBef>
              <a:spcAft>
                <a:spcPts val="0"/>
              </a:spcAft>
              <a:buClr>
                <a:schemeClr val="dk1"/>
              </a:buClr>
              <a:buSzPts val="1100"/>
              <a:buFont typeface="Arial"/>
              <a:buNone/>
            </a:pPr>
            <a:r>
              <a:rPr lang="en-US" sz="1650">
                <a:solidFill>
                  <a:schemeClr val="dk1"/>
                </a:solidFill>
                <a:latin typeface="DM Sans"/>
                <a:ea typeface="DM Sans"/>
                <a:cs typeface="DM Sans"/>
                <a:sym typeface="DM Sans"/>
              </a:rPr>
              <a:t>B Corp is a global movement that promotes responsible business practices focused on social and environmental impact.</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rPr lang="en-US" sz="1650">
                <a:solidFill>
                  <a:schemeClr val="dk1"/>
                </a:solidFill>
                <a:latin typeface="DM Sans"/>
                <a:ea typeface="DM Sans"/>
                <a:cs typeface="DM Sans"/>
                <a:sym typeface="DM Sans"/>
              </a:rPr>
              <a:t>Certified B Corporations meet rigorous standards across five key impact areas: Governance, Workers, Community, Customers, and Environment. In the UK alone, there are over 2,000 B Corps committed to using business as a force for good.</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rPr lang="en-US" sz="1650">
                <a:solidFill>
                  <a:schemeClr val="dk1"/>
                </a:solidFill>
                <a:latin typeface="DM Sans"/>
                <a:ea typeface="DM Sans"/>
                <a:cs typeface="DM Sans"/>
                <a:sym typeface="DM Sans"/>
              </a:rPr>
              <a:t>Being part of the B Corp community is a natural extension of our mission. It validates our commitment to equity, inclusion, transparency, and systemic change — and gives us a framework for doing better, year after year.</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2500">
              <a:solidFill>
                <a:schemeClr val="dk1"/>
              </a:solidFill>
              <a:latin typeface="Merriweather"/>
              <a:ea typeface="Merriweather"/>
              <a:cs typeface="Merriweather"/>
              <a:sym typeface="Merriweather"/>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sp>
        <p:nvSpPr>
          <p:cNvPr id="189" name="Google Shape;189;p39"/>
          <p:cNvSpPr/>
          <p:nvPr/>
        </p:nvSpPr>
        <p:spPr>
          <a:xfrm>
            <a:off x="12790700" y="303750"/>
            <a:ext cx="1377600" cy="4149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E87C7"/>
                </a:solidFill>
                <a:latin typeface="Manrope SemiBold"/>
                <a:ea typeface="Manrope SemiBold"/>
                <a:cs typeface="Manrope SemiBold"/>
                <a:sym typeface="Manrope SemiBold"/>
              </a:rPr>
              <a:t>B Corp</a:t>
            </a:r>
            <a:endParaRPr sz="1300">
              <a:solidFill>
                <a:srgbClr val="FE87C7"/>
              </a:solidFill>
              <a:latin typeface="Manrope SemiBold"/>
              <a:ea typeface="Manrope SemiBold"/>
              <a:cs typeface="Manrope SemiBold"/>
              <a:sym typeface="Manrope SemiBold"/>
            </a:endParaRPr>
          </a:p>
        </p:txBody>
      </p:sp>
      <p:sp>
        <p:nvSpPr>
          <p:cNvPr id="190" name="Google Shape;190;p39"/>
          <p:cNvSpPr/>
          <p:nvPr/>
        </p:nvSpPr>
        <p:spPr>
          <a:xfrm>
            <a:off x="6184100" y="5644675"/>
            <a:ext cx="7380900" cy="635100"/>
          </a:xfrm>
          <a:prstGeom prst="rect">
            <a:avLst/>
          </a:prstGeom>
          <a:noFill/>
          <a:ln>
            <a:noFill/>
          </a:ln>
        </p:spPr>
        <p:txBody>
          <a:bodyPr anchorCtr="0" anchor="t" bIns="0" lIns="0" spcFirstLastPara="1" rIns="0" wrap="square" tIns="0">
            <a:noAutofit/>
          </a:bodyPr>
          <a:lstStyle/>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pic>
        <p:nvPicPr>
          <p:cNvPr id="191" name="Google Shape;191;p39"/>
          <p:cNvPicPr preferRelativeResize="0"/>
          <p:nvPr/>
        </p:nvPicPr>
        <p:blipFill>
          <a:blip r:embed="rId3">
            <a:alphaModFix/>
          </a:blip>
          <a:stretch>
            <a:fillRect/>
          </a:stretch>
        </p:blipFill>
        <p:spPr>
          <a:xfrm>
            <a:off x="1425225" y="1814500"/>
            <a:ext cx="3143250" cy="4600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40" title="Strategy Deck Presentation.jpg"/>
          <p:cNvPicPr preferRelativeResize="0"/>
          <p:nvPr/>
        </p:nvPicPr>
        <p:blipFill rotWithShape="1">
          <a:blip r:embed="rId3">
            <a:alphaModFix/>
          </a:blip>
          <a:srcRect b="970" l="16327" r="8114" t="970"/>
          <a:stretch/>
        </p:blipFill>
        <p:spPr>
          <a:xfrm>
            <a:off x="9640825" y="2183375"/>
            <a:ext cx="4195800" cy="3063000"/>
          </a:xfrm>
          <a:prstGeom prst="roundRect">
            <a:avLst>
              <a:gd fmla="val 6276" name="adj"/>
            </a:avLst>
          </a:prstGeom>
          <a:noFill/>
          <a:ln>
            <a:noFill/>
          </a:ln>
          <a:effectLst>
            <a:outerShdw blurRad="128588" rotWithShape="0" algn="bl" dir="5460000" dist="57150">
              <a:srgbClr val="000000">
                <a:alpha val="18000"/>
              </a:srgbClr>
            </a:outerShdw>
          </a:effectLst>
        </p:spPr>
      </p:pic>
      <p:pic>
        <p:nvPicPr>
          <p:cNvPr id="198" name="Google Shape;198;p40" title="Lillie_Client_Calls_SITA.jpg"/>
          <p:cNvPicPr preferRelativeResize="0"/>
          <p:nvPr/>
        </p:nvPicPr>
        <p:blipFill rotWithShape="1">
          <a:blip r:embed="rId4">
            <a:alphaModFix/>
          </a:blip>
          <a:srcRect b="2553" l="0" r="11032" t="0"/>
          <a:stretch/>
        </p:blipFill>
        <p:spPr>
          <a:xfrm>
            <a:off x="5227050" y="2183375"/>
            <a:ext cx="4195800" cy="3063000"/>
          </a:xfrm>
          <a:prstGeom prst="roundRect">
            <a:avLst>
              <a:gd fmla="val 6387" name="adj"/>
            </a:avLst>
          </a:prstGeom>
          <a:noFill/>
          <a:ln>
            <a:noFill/>
          </a:ln>
          <a:effectLst>
            <a:outerShdw blurRad="128588" rotWithShape="0" algn="bl" dir="5460000" dist="57150">
              <a:srgbClr val="000000">
                <a:alpha val="18000"/>
              </a:srgbClr>
            </a:outerShdw>
          </a:effectLst>
        </p:spPr>
      </p:pic>
      <p:pic>
        <p:nvPicPr>
          <p:cNvPr id="199" name="Google Shape;199;p40" title="Jazz_WFH_SITA.jpg"/>
          <p:cNvPicPr preferRelativeResize="0"/>
          <p:nvPr/>
        </p:nvPicPr>
        <p:blipFill rotWithShape="1">
          <a:blip r:embed="rId5">
            <a:alphaModFix/>
          </a:blip>
          <a:srcRect b="0" l="2329" r="22527" t="18079"/>
          <a:stretch/>
        </p:blipFill>
        <p:spPr>
          <a:xfrm>
            <a:off x="793775" y="2183375"/>
            <a:ext cx="4215300" cy="3063000"/>
          </a:xfrm>
          <a:prstGeom prst="roundRect">
            <a:avLst>
              <a:gd fmla="val 5381" name="adj"/>
            </a:avLst>
          </a:prstGeom>
          <a:noFill/>
          <a:ln>
            <a:noFill/>
          </a:ln>
          <a:effectLst>
            <a:outerShdw blurRad="128588" rotWithShape="0" algn="bl" dir="5460000" dist="57150">
              <a:srgbClr val="000000">
                <a:alpha val="18000"/>
              </a:srgbClr>
            </a:outerShdw>
          </a:effectLst>
        </p:spPr>
      </p:pic>
      <p:sp>
        <p:nvSpPr>
          <p:cNvPr id="200" name="Google Shape;200;p40"/>
          <p:cNvSpPr/>
          <p:nvPr/>
        </p:nvSpPr>
        <p:spPr>
          <a:xfrm>
            <a:off x="793804" y="1230975"/>
            <a:ext cx="6818700" cy="852300"/>
          </a:xfrm>
          <a:prstGeom prst="rect">
            <a:avLst/>
          </a:prstGeom>
          <a:noFill/>
          <a:ln>
            <a:noFill/>
          </a:ln>
        </p:spPr>
        <p:txBody>
          <a:bodyPr anchorCtr="0" anchor="t" bIns="0" lIns="0" spcFirstLastPara="1" rIns="0" wrap="square" tIns="0">
            <a:noAutofit/>
          </a:bodyPr>
          <a:lstStyle/>
          <a:p>
            <a:pPr indent="0" lvl="0" marL="0" marR="0" rtl="0" algn="l">
              <a:lnSpc>
                <a:spcPct val="124358"/>
              </a:lnSpc>
              <a:spcBef>
                <a:spcPts val="0"/>
              </a:spcBef>
              <a:spcAft>
                <a:spcPts val="0"/>
              </a:spcAft>
              <a:buClr>
                <a:srgbClr val="230E0A"/>
              </a:buClr>
              <a:buSzPts val="3900"/>
              <a:buFont typeface="Libre Baskerville"/>
              <a:buNone/>
            </a:pPr>
            <a:r>
              <a:rPr lang="en-US" sz="3900">
                <a:solidFill>
                  <a:srgbClr val="230E0A"/>
                </a:solidFill>
                <a:latin typeface="Merriweather"/>
                <a:ea typeface="Merriweather"/>
                <a:cs typeface="Merriweather"/>
                <a:sym typeface="Merriweather"/>
              </a:rPr>
              <a:t>Services at Send it to Alex </a:t>
            </a:r>
            <a:endParaRPr i="0" sz="3900" u="none" cap="none" strike="noStrike">
              <a:latin typeface="Merriweather"/>
              <a:ea typeface="Merriweather"/>
              <a:cs typeface="Merriweather"/>
              <a:sym typeface="Merriweather"/>
            </a:endParaRPr>
          </a:p>
        </p:txBody>
      </p:sp>
      <p:sp>
        <p:nvSpPr>
          <p:cNvPr id="201" name="Google Shape;201;p40"/>
          <p:cNvSpPr/>
          <p:nvPr/>
        </p:nvSpPr>
        <p:spPr>
          <a:xfrm>
            <a:off x="793790" y="5177790"/>
            <a:ext cx="4215300" cy="2099100"/>
          </a:xfrm>
          <a:prstGeom prst="roundRect">
            <a:avLst>
              <a:gd fmla="val 5227" name="adj"/>
            </a:avLst>
          </a:prstGeom>
          <a:noFill/>
          <a:ln>
            <a:noFill/>
          </a:ln>
          <a:effectLst>
            <a:outerShdw blurRad="297180" rotWithShape="0" algn="bl">
              <a:srgbClr val="663300">
                <a:alpha val="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0"/>
          <p:cNvSpPr/>
          <p:nvPr/>
        </p:nvSpPr>
        <p:spPr>
          <a:xfrm>
            <a:off x="793790" y="5154930"/>
            <a:ext cx="4215300" cy="91500"/>
          </a:xfrm>
          <a:prstGeom prst="roundRect">
            <a:avLst>
              <a:gd fmla="val 10000" name="adj"/>
            </a:avLst>
          </a:prstGeom>
          <a:solidFill>
            <a:srgbClr val="966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0"/>
          <p:cNvSpPr/>
          <p:nvPr/>
        </p:nvSpPr>
        <p:spPr>
          <a:xfrm>
            <a:off x="2603778" y="4880134"/>
            <a:ext cx="595200" cy="595200"/>
          </a:xfrm>
          <a:prstGeom prst="roundRect">
            <a:avLst>
              <a:gd fmla="val 153600" name="adj"/>
            </a:avLst>
          </a:prstGeom>
          <a:gradFill>
            <a:gsLst>
              <a:gs pos="0">
                <a:srgbClr val="E39CF0"/>
              </a:gs>
              <a:gs pos="100000">
                <a:srgbClr val="966F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0"/>
          <p:cNvSpPr/>
          <p:nvPr/>
        </p:nvSpPr>
        <p:spPr>
          <a:xfrm>
            <a:off x="2782372" y="5028962"/>
            <a:ext cx="238200" cy="297600"/>
          </a:xfrm>
          <a:prstGeom prst="rect">
            <a:avLst/>
          </a:prstGeom>
          <a:noFill/>
          <a:ln>
            <a:noFill/>
          </a:ln>
        </p:spPr>
        <p:txBody>
          <a:bodyPr anchorCtr="0" anchor="t" bIns="0" lIns="0" spcFirstLastPara="1" rIns="0" wrap="square" tIns="0">
            <a:noAutofit/>
          </a:bodyPr>
          <a:lstStyle/>
          <a:p>
            <a:pPr indent="0" lvl="0" marL="0" marR="0" rtl="0" algn="ctr">
              <a:lnSpc>
                <a:spcPct val="162162"/>
              </a:lnSpc>
              <a:spcBef>
                <a:spcPts val="0"/>
              </a:spcBef>
              <a:spcAft>
                <a:spcPts val="0"/>
              </a:spcAft>
              <a:buClr>
                <a:srgbClr val="000000"/>
              </a:buClr>
              <a:buSzPts val="1850"/>
              <a:buFont typeface="Libre Baskerville"/>
              <a:buNone/>
            </a:pPr>
            <a:r>
              <a:rPr b="1" i="0" lang="en-US" sz="1850" u="none" cap="none" strike="noStrike">
                <a:solidFill>
                  <a:srgbClr val="FFF7EF"/>
                </a:solidFill>
                <a:latin typeface="Libre Baskerville"/>
                <a:ea typeface="Libre Baskerville"/>
                <a:cs typeface="Libre Baskerville"/>
                <a:sym typeface="Libre Baskerville"/>
              </a:rPr>
              <a:t>1</a:t>
            </a:r>
            <a:endParaRPr b="1" i="0" sz="1850" u="none" cap="none" strike="noStrike">
              <a:solidFill>
                <a:srgbClr val="FFF7EF"/>
              </a:solidFill>
            </a:endParaRPr>
          </a:p>
        </p:txBody>
      </p:sp>
      <p:sp>
        <p:nvSpPr>
          <p:cNvPr id="205" name="Google Shape;205;p40"/>
          <p:cNvSpPr/>
          <p:nvPr/>
        </p:nvSpPr>
        <p:spPr>
          <a:xfrm>
            <a:off x="1015008" y="5556267"/>
            <a:ext cx="3537600" cy="310200"/>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230E0A"/>
              </a:buClr>
              <a:buSzPts val="1950"/>
              <a:buFont typeface="Libre Baskerville"/>
              <a:buNone/>
            </a:pPr>
            <a:r>
              <a:rPr lang="en-US" sz="1950">
                <a:solidFill>
                  <a:srgbClr val="230E0A"/>
                </a:solidFill>
                <a:latin typeface="Merriweather"/>
                <a:ea typeface="Merriweather"/>
                <a:cs typeface="Merriweather"/>
                <a:sym typeface="Merriweather"/>
              </a:rPr>
              <a:t>Support Worker Service</a:t>
            </a:r>
            <a:endParaRPr i="0" sz="1950" u="none" cap="none" strike="noStrike">
              <a:latin typeface="Merriweather"/>
              <a:ea typeface="Merriweather"/>
              <a:cs typeface="Merriweather"/>
              <a:sym typeface="Merriweather"/>
            </a:endParaRPr>
          </a:p>
        </p:txBody>
      </p:sp>
      <p:sp>
        <p:nvSpPr>
          <p:cNvPr id="206" name="Google Shape;206;p40"/>
          <p:cNvSpPr/>
          <p:nvPr/>
        </p:nvSpPr>
        <p:spPr>
          <a:xfrm>
            <a:off x="1015008" y="6040514"/>
            <a:ext cx="3772800" cy="952500"/>
          </a:xfrm>
          <a:prstGeom prst="rect">
            <a:avLst/>
          </a:prstGeom>
          <a:noFill/>
          <a:ln>
            <a:noFill/>
          </a:ln>
        </p:spPr>
        <p:txBody>
          <a:bodyPr anchorCtr="0" anchor="t" bIns="0" lIns="0" spcFirstLastPara="1" rIns="0" wrap="square" tIns="0">
            <a:noAutofit/>
          </a:bodyPr>
          <a:lstStyle/>
          <a:p>
            <a:pPr indent="0" lvl="0" marL="0" rtl="0" algn="l">
              <a:lnSpc>
                <a:spcPct val="115833"/>
              </a:lnSpc>
              <a:spcBef>
                <a:spcPts val="0"/>
              </a:spcBef>
              <a:spcAft>
                <a:spcPts val="800"/>
              </a:spcAft>
              <a:buClr>
                <a:schemeClr val="dk1"/>
              </a:buClr>
              <a:buSzPts val="1100"/>
              <a:buFont typeface="Arial"/>
              <a:buNone/>
            </a:pPr>
            <a:r>
              <a:rPr lang="en-US" sz="1550">
                <a:solidFill>
                  <a:schemeClr val="dk1"/>
                </a:solidFill>
                <a:latin typeface="DM Sans"/>
                <a:ea typeface="DM Sans"/>
                <a:cs typeface="DM Sans"/>
                <a:sym typeface="DM Sans"/>
              </a:rPr>
              <a:t>Communication, executive function and </a:t>
            </a:r>
            <a:r>
              <a:rPr lang="en-US" sz="1550">
                <a:solidFill>
                  <a:schemeClr val="dk1"/>
                </a:solidFill>
                <a:latin typeface="DM Sans"/>
                <a:ea typeface="DM Sans"/>
                <a:cs typeface="DM Sans"/>
                <a:sym typeface="DM Sans"/>
              </a:rPr>
              <a:t>administration</a:t>
            </a:r>
            <a:r>
              <a:rPr lang="en-US" sz="1550">
                <a:solidFill>
                  <a:schemeClr val="dk1"/>
                </a:solidFill>
                <a:latin typeface="DM Sans"/>
                <a:ea typeface="DM Sans"/>
                <a:cs typeface="DM Sans"/>
                <a:sym typeface="DM Sans"/>
              </a:rPr>
              <a:t> support for neuro minority individuals at work.</a:t>
            </a:r>
            <a:endParaRPr i="0" sz="1550" u="none" cap="none" strike="noStrike">
              <a:latin typeface="DM Sans"/>
              <a:ea typeface="DM Sans"/>
              <a:cs typeface="DM Sans"/>
              <a:sym typeface="DM Sans"/>
            </a:endParaRPr>
          </a:p>
        </p:txBody>
      </p:sp>
      <p:sp>
        <p:nvSpPr>
          <p:cNvPr id="207" name="Google Shape;207;p40"/>
          <p:cNvSpPr/>
          <p:nvPr/>
        </p:nvSpPr>
        <p:spPr>
          <a:xfrm>
            <a:off x="9620962" y="5119257"/>
            <a:ext cx="4215300" cy="2099100"/>
          </a:xfrm>
          <a:prstGeom prst="roundRect">
            <a:avLst>
              <a:gd fmla="val 5227" name="adj"/>
            </a:avLst>
          </a:prstGeom>
          <a:noFill/>
          <a:ln>
            <a:noFill/>
          </a:ln>
          <a:effectLst>
            <a:outerShdw blurRad="297180" rotWithShape="0" algn="bl">
              <a:srgbClr val="663300">
                <a:alpha val="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0"/>
          <p:cNvSpPr/>
          <p:nvPr/>
        </p:nvSpPr>
        <p:spPr>
          <a:xfrm>
            <a:off x="5207437" y="5154930"/>
            <a:ext cx="4215300" cy="91500"/>
          </a:xfrm>
          <a:prstGeom prst="roundRect">
            <a:avLst>
              <a:gd fmla="val 10000" name="adj"/>
            </a:avLst>
          </a:prstGeom>
          <a:solidFill>
            <a:srgbClr val="966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0"/>
          <p:cNvSpPr/>
          <p:nvPr/>
        </p:nvSpPr>
        <p:spPr>
          <a:xfrm>
            <a:off x="7017425" y="4880134"/>
            <a:ext cx="595200" cy="595200"/>
          </a:xfrm>
          <a:prstGeom prst="roundRect">
            <a:avLst>
              <a:gd fmla="val 153600" name="adj"/>
            </a:avLst>
          </a:prstGeom>
          <a:gradFill>
            <a:gsLst>
              <a:gs pos="0">
                <a:srgbClr val="E39CF0"/>
              </a:gs>
              <a:gs pos="100000">
                <a:srgbClr val="966F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0"/>
          <p:cNvSpPr/>
          <p:nvPr/>
        </p:nvSpPr>
        <p:spPr>
          <a:xfrm>
            <a:off x="7196018" y="5028962"/>
            <a:ext cx="238200" cy="297600"/>
          </a:xfrm>
          <a:prstGeom prst="rect">
            <a:avLst/>
          </a:prstGeom>
          <a:noFill/>
          <a:ln>
            <a:noFill/>
          </a:ln>
        </p:spPr>
        <p:txBody>
          <a:bodyPr anchorCtr="0" anchor="t" bIns="0" lIns="0" spcFirstLastPara="1" rIns="0" wrap="square" tIns="0">
            <a:noAutofit/>
          </a:bodyPr>
          <a:lstStyle/>
          <a:p>
            <a:pPr indent="0" lvl="0" marL="0" marR="0" rtl="0" algn="ctr">
              <a:lnSpc>
                <a:spcPct val="162162"/>
              </a:lnSpc>
              <a:spcBef>
                <a:spcPts val="0"/>
              </a:spcBef>
              <a:spcAft>
                <a:spcPts val="0"/>
              </a:spcAft>
              <a:buClr>
                <a:srgbClr val="000000"/>
              </a:buClr>
              <a:buSzPts val="1850"/>
              <a:buFont typeface="Libre Baskerville"/>
              <a:buNone/>
            </a:pPr>
            <a:r>
              <a:rPr b="1" i="0" lang="en-US" sz="1850" u="none" cap="none" strike="noStrike">
                <a:solidFill>
                  <a:srgbClr val="FFF7EF"/>
                </a:solidFill>
                <a:latin typeface="Libre Baskerville"/>
                <a:ea typeface="Libre Baskerville"/>
                <a:cs typeface="Libre Baskerville"/>
                <a:sym typeface="Libre Baskerville"/>
              </a:rPr>
              <a:t>2</a:t>
            </a:r>
            <a:endParaRPr b="1" i="0" sz="1850" u="none" cap="none" strike="noStrike">
              <a:solidFill>
                <a:srgbClr val="FFF7EF"/>
              </a:solidFill>
            </a:endParaRPr>
          </a:p>
        </p:txBody>
      </p:sp>
      <p:sp>
        <p:nvSpPr>
          <p:cNvPr id="211" name="Google Shape;211;p40"/>
          <p:cNvSpPr/>
          <p:nvPr/>
        </p:nvSpPr>
        <p:spPr>
          <a:xfrm>
            <a:off x="9799650" y="5555192"/>
            <a:ext cx="3619200" cy="310200"/>
          </a:xfrm>
          <a:prstGeom prst="rect">
            <a:avLst/>
          </a:prstGeom>
          <a:noFill/>
          <a:ln>
            <a:noFill/>
          </a:ln>
        </p:spPr>
        <p:txBody>
          <a:bodyPr anchorCtr="0" anchor="t" bIns="0" lIns="0" spcFirstLastPara="1" rIns="0" wrap="square" tIns="0">
            <a:noAutofit/>
          </a:bodyPr>
          <a:lstStyle/>
          <a:p>
            <a:pPr indent="0" lvl="0" marL="0" rtl="0" algn="l">
              <a:lnSpc>
                <a:spcPct val="115833"/>
              </a:lnSpc>
              <a:spcBef>
                <a:spcPts val="0"/>
              </a:spcBef>
              <a:spcAft>
                <a:spcPts val="800"/>
              </a:spcAft>
              <a:buClr>
                <a:schemeClr val="dk1"/>
              </a:buClr>
              <a:buSzPts val="1100"/>
              <a:buFont typeface="Arial"/>
              <a:buNone/>
            </a:pPr>
            <a:r>
              <a:rPr lang="en-US" sz="1950">
                <a:solidFill>
                  <a:schemeClr val="dk1"/>
                </a:solidFill>
                <a:latin typeface="Merriweather"/>
                <a:ea typeface="Merriweather"/>
                <a:cs typeface="Merriweather"/>
                <a:sym typeface="Merriweather"/>
              </a:rPr>
              <a:t>Virtual Assistance Service</a:t>
            </a:r>
            <a:endParaRPr i="0" sz="1950" u="none" cap="none" strike="noStrike">
              <a:latin typeface="Merriweather"/>
              <a:ea typeface="Merriweather"/>
              <a:cs typeface="Merriweather"/>
              <a:sym typeface="Merriweather"/>
            </a:endParaRPr>
          </a:p>
        </p:txBody>
      </p:sp>
      <p:sp>
        <p:nvSpPr>
          <p:cNvPr id="212" name="Google Shape;212;p40"/>
          <p:cNvSpPr/>
          <p:nvPr/>
        </p:nvSpPr>
        <p:spPr>
          <a:xfrm>
            <a:off x="9799650" y="6040525"/>
            <a:ext cx="3772800" cy="952500"/>
          </a:xfrm>
          <a:prstGeom prst="rect">
            <a:avLst/>
          </a:prstGeom>
          <a:noFill/>
          <a:ln>
            <a:noFill/>
          </a:ln>
        </p:spPr>
        <p:txBody>
          <a:bodyPr anchorCtr="0" anchor="t" bIns="0" lIns="0" spcFirstLastPara="1" rIns="0" wrap="square" tIns="0">
            <a:noAutofit/>
          </a:bodyPr>
          <a:lstStyle/>
          <a:p>
            <a:pPr indent="0" lvl="0" marL="0" rtl="0" algn="l">
              <a:lnSpc>
                <a:spcPct val="115833"/>
              </a:lnSpc>
              <a:spcBef>
                <a:spcPts val="0"/>
              </a:spcBef>
              <a:spcAft>
                <a:spcPts val="800"/>
              </a:spcAft>
              <a:buClr>
                <a:schemeClr val="dk1"/>
              </a:buClr>
              <a:buSzPts val="1100"/>
              <a:buFont typeface="Arial"/>
              <a:buNone/>
            </a:pPr>
            <a:r>
              <a:rPr lang="en-US" sz="1500">
                <a:solidFill>
                  <a:schemeClr val="dk1"/>
                </a:solidFill>
                <a:latin typeface="DM Sans"/>
                <a:ea typeface="DM Sans"/>
                <a:cs typeface="DM Sans"/>
                <a:sym typeface="DM Sans"/>
              </a:rPr>
              <a:t>Bespoke administrative and business support for Purpose-Led Businesses, to help leaders and teams amplify their organisation’s impact and make a real difference.</a:t>
            </a:r>
            <a:endParaRPr i="0" sz="2050" u="none" cap="none" strike="noStrike">
              <a:latin typeface="DM Sans"/>
              <a:ea typeface="DM Sans"/>
              <a:cs typeface="DM Sans"/>
              <a:sym typeface="DM Sans"/>
            </a:endParaRPr>
          </a:p>
        </p:txBody>
      </p:sp>
      <p:sp>
        <p:nvSpPr>
          <p:cNvPr id="213" name="Google Shape;213;p40"/>
          <p:cNvSpPr/>
          <p:nvPr/>
        </p:nvSpPr>
        <p:spPr>
          <a:xfrm>
            <a:off x="5296716" y="5177790"/>
            <a:ext cx="4215300" cy="2099100"/>
          </a:xfrm>
          <a:prstGeom prst="roundRect">
            <a:avLst>
              <a:gd fmla="val 5227" name="adj"/>
            </a:avLst>
          </a:prstGeom>
          <a:noFill/>
          <a:ln>
            <a:noFill/>
          </a:ln>
          <a:effectLst>
            <a:outerShdw blurRad="297180" rotWithShape="0" algn="bl">
              <a:srgbClr val="663300">
                <a:alpha val="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0"/>
          <p:cNvSpPr/>
          <p:nvPr/>
        </p:nvSpPr>
        <p:spPr>
          <a:xfrm>
            <a:off x="9621203" y="5154930"/>
            <a:ext cx="4215300" cy="91500"/>
          </a:xfrm>
          <a:prstGeom prst="roundRect">
            <a:avLst>
              <a:gd fmla="val 10000" name="adj"/>
            </a:avLst>
          </a:prstGeom>
          <a:solidFill>
            <a:srgbClr val="966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0"/>
          <p:cNvSpPr/>
          <p:nvPr/>
        </p:nvSpPr>
        <p:spPr>
          <a:xfrm>
            <a:off x="11431191" y="4880134"/>
            <a:ext cx="595200" cy="595200"/>
          </a:xfrm>
          <a:prstGeom prst="roundRect">
            <a:avLst>
              <a:gd fmla="val 153600" name="adj"/>
            </a:avLst>
          </a:prstGeom>
          <a:gradFill>
            <a:gsLst>
              <a:gs pos="0">
                <a:srgbClr val="E39CF0"/>
              </a:gs>
              <a:gs pos="100000">
                <a:srgbClr val="966F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0"/>
          <p:cNvSpPr/>
          <p:nvPr/>
        </p:nvSpPr>
        <p:spPr>
          <a:xfrm>
            <a:off x="11609784" y="5028962"/>
            <a:ext cx="238200" cy="297600"/>
          </a:xfrm>
          <a:prstGeom prst="rect">
            <a:avLst/>
          </a:prstGeom>
          <a:noFill/>
          <a:ln>
            <a:noFill/>
          </a:ln>
        </p:spPr>
        <p:txBody>
          <a:bodyPr anchorCtr="0" anchor="t" bIns="0" lIns="0" spcFirstLastPara="1" rIns="0" wrap="square" tIns="0">
            <a:noAutofit/>
          </a:bodyPr>
          <a:lstStyle/>
          <a:p>
            <a:pPr indent="0" lvl="0" marL="0" marR="0" rtl="0" algn="ctr">
              <a:lnSpc>
                <a:spcPct val="162162"/>
              </a:lnSpc>
              <a:spcBef>
                <a:spcPts val="0"/>
              </a:spcBef>
              <a:spcAft>
                <a:spcPts val="0"/>
              </a:spcAft>
              <a:buClr>
                <a:srgbClr val="000000"/>
              </a:buClr>
              <a:buSzPts val="1850"/>
              <a:buFont typeface="Libre Baskerville"/>
              <a:buNone/>
            </a:pPr>
            <a:r>
              <a:rPr b="1" i="0" lang="en-US" sz="1850" u="none" cap="none" strike="noStrike">
                <a:solidFill>
                  <a:srgbClr val="FFF7EF"/>
                </a:solidFill>
                <a:latin typeface="Libre Baskerville"/>
                <a:ea typeface="Libre Baskerville"/>
                <a:cs typeface="Libre Baskerville"/>
                <a:sym typeface="Libre Baskerville"/>
              </a:rPr>
              <a:t>3</a:t>
            </a:r>
            <a:endParaRPr b="1" i="0" sz="1850" u="none" cap="none" strike="noStrike">
              <a:solidFill>
                <a:srgbClr val="FFF7EF"/>
              </a:solidFill>
            </a:endParaRPr>
          </a:p>
        </p:txBody>
      </p:sp>
      <p:sp>
        <p:nvSpPr>
          <p:cNvPr id="217" name="Google Shape;217;p40"/>
          <p:cNvSpPr/>
          <p:nvPr/>
        </p:nvSpPr>
        <p:spPr>
          <a:xfrm>
            <a:off x="5402659" y="5556129"/>
            <a:ext cx="3215700" cy="310200"/>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230E0A"/>
              </a:buClr>
              <a:buSzPts val="1950"/>
              <a:buFont typeface="Libre Baskerville"/>
              <a:buNone/>
            </a:pPr>
            <a:r>
              <a:rPr i="0" lang="en-US" sz="1950" u="none" cap="none" strike="noStrike">
                <a:solidFill>
                  <a:srgbClr val="230E0A"/>
                </a:solidFill>
                <a:latin typeface="Merriweather"/>
                <a:ea typeface="Merriweather"/>
                <a:cs typeface="Merriweather"/>
                <a:sym typeface="Merriweather"/>
              </a:rPr>
              <a:t>Neurodiversity Training</a:t>
            </a:r>
            <a:endParaRPr i="0" sz="1950" u="none" cap="none" strike="noStrike">
              <a:latin typeface="Merriweather"/>
              <a:ea typeface="Merriweather"/>
              <a:cs typeface="Merriweather"/>
              <a:sym typeface="Merriweather"/>
            </a:endParaRPr>
          </a:p>
        </p:txBody>
      </p:sp>
      <p:sp>
        <p:nvSpPr>
          <p:cNvPr id="218" name="Google Shape;218;p40"/>
          <p:cNvSpPr/>
          <p:nvPr/>
        </p:nvSpPr>
        <p:spPr>
          <a:xfrm>
            <a:off x="5402650" y="6040525"/>
            <a:ext cx="3772800" cy="1466700"/>
          </a:xfrm>
          <a:prstGeom prst="rect">
            <a:avLst/>
          </a:prstGeom>
          <a:noFill/>
          <a:ln>
            <a:noFill/>
          </a:ln>
        </p:spPr>
        <p:txBody>
          <a:bodyPr anchorCtr="0" anchor="t" bIns="0" lIns="0" spcFirstLastPara="1" rIns="0" wrap="square" tIns="0">
            <a:noAutofit/>
          </a:bodyPr>
          <a:lstStyle/>
          <a:p>
            <a:pPr indent="0" lvl="0" marL="0" rtl="0" algn="l">
              <a:lnSpc>
                <a:spcPct val="115833"/>
              </a:lnSpc>
              <a:spcBef>
                <a:spcPts val="0"/>
              </a:spcBef>
              <a:spcAft>
                <a:spcPts val="0"/>
              </a:spcAft>
              <a:buClr>
                <a:schemeClr val="dk1"/>
              </a:buClr>
              <a:buSzPts val="1100"/>
              <a:buFont typeface="Arial"/>
              <a:buNone/>
            </a:pPr>
            <a:r>
              <a:rPr lang="en-US" sz="1550">
                <a:solidFill>
                  <a:schemeClr val="dk1"/>
                </a:solidFill>
                <a:latin typeface="DM Sans"/>
                <a:ea typeface="DM Sans"/>
                <a:cs typeface="DM Sans"/>
                <a:sym typeface="DM Sans"/>
              </a:rPr>
              <a:t>We provide teams,  managers and support workers with knowledge, tools, and strategies to effectively support neuro minority employees while fostering more inclusive environments for all.</a:t>
            </a:r>
            <a:endParaRPr sz="1550">
              <a:solidFill>
                <a:schemeClr val="dk1"/>
              </a:solidFill>
              <a:latin typeface="DM Sans"/>
              <a:ea typeface="DM Sans"/>
              <a:cs typeface="DM Sans"/>
              <a:sym typeface="DM Sans"/>
            </a:endParaRPr>
          </a:p>
          <a:p>
            <a:pPr indent="0" lvl="0" marL="0" marR="0" rtl="0" algn="l">
              <a:lnSpc>
                <a:spcPct val="115000"/>
              </a:lnSpc>
              <a:spcBef>
                <a:spcPts val="800"/>
              </a:spcBef>
              <a:spcAft>
                <a:spcPts val="0"/>
              </a:spcAft>
              <a:buClr>
                <a:srgbClr val="230E0A"/>
              </a:buClr>
              <a:buSzPts val="1550"/>
              <a:buFont typeface="DM Sans"/>
              <a:buNone/>
            </a:pPr>
            <a:r>
              <a:t/>
            </a:r>
            <a:endParaRPr sz="1550">
              <a:solidFill>
                <a:srgbClr val="230E0A"/>
              </a:solidFill>
              <a:latin typeface="DM Sans"/>
              <a:ea typeface="DM Sans"/>
              <a:cs typeface="DM Sans"/>
              <a:sym typeface="DM Sans"/>
            </a:endParaRPr>
          </a:p>
        </p:txBody>
      </p:sp>
      <p:sp>
        <p:nvSpPr>
          <p:cNvPr id="219" name="Google Shape;219;p40"/>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p>
            <a:pPr indent="0" lvl="0" marL="0" rtl="0" algn="r">
              <a:spcBef>
                <a:spcPts val="0"/>
              </a:spcBef>
              <a:spcAft>
                <a:spcPts val="0"/>
              </a:spcAft>
              <a:buNone/>
            </a:pPr>
            <a:fld id="{00000000-1234-1234-1234-123412341234}" type="slidenum">
              <a:rPr lang="en-US">
                <a:solidFill>
                  <a:schemeClr val="dk1"/>
                </a:solidFill>
                <a:latin typeface="DM Sans"/>
                <a:ea typeface="DM Sans"/>
                <a:cs typeface="DM Sans"/>
                <a:sym typeface="DM Sans"/>
              </a:rPr>
              <a:t>‹#›</a:t>
            </a:fld>
            <a:endParaRPr>
              <a:solidFill>
                <a:schemeClr val="dk1"/>
              </a:solidFill>
              <a:latin typeface="DM Sans"/>
              <a:ea typeface="DM Sans"/>
              <a:cs typeface="DM Sans"/>
              <a:sym typeface="DM Sans"/>
            </a:endParaRPr>
          </a:p>
        </p:txBody>
      </p:sp>
      <p:sp>
        <p:nvSpPr>
          <p:cNvPr id="220" name="Google Shape;220;p40"/>
          <p:cNvSpPr/>
          <p:nvPr/>
        </p:nvSpPr>
        <p:spPr>
          <a:xfrm>
            <a:off x="12790700" y="303750"/>
            <a:ext cx="1377600" cy="4149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E87C7"/>
                </a:solidFill>
                <a:latin typeface="Manrope SemiBold"/>
                <a:ea typeface="Manrope SemiBold"/>
                <a:cs typeface="Manrope SemiBold"/>
                <a:sym typeface="Manrope SemiBold"/>
              </a:rPr>
              <a:t>Services</a:t>
            </a:r>
            <a:endParaRPr sz="1300">
              <a:solidFill>
                <a:srgbClr val="FE87C7"/>
              </a:solidFill>
              <a:latin typeface="Manrope SemiBold"/>
              <a:ea typeface="Manrope SemiBold"/>
              <a:cs typeface="Manrope SemiBold"/>
              <a:sym typeface="Manrope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0E0A"/>
        </a:solidFill>
      </p:bgPr>
    </p:bg>
    <p:spTree>
      <p:nvGrpSpPr>
        <p:cNvPr id="225" name="Shape 225"/>
        <p:cNvGrpSpPr/>
        <p:nvPr/>
      </p:nvGrpSpPr>
      <p:grpSpPr>
        <a:xfrm>
          <a:off x="0" y="0"/>
          <a:ext cx="0" cy="0"/>
          <a:chOff x="0" y="0"/>
          <a:chExt cx="0" cy="0"/>
        </a:xfrm>
      </p:grpSpPr>
      <p:sp>
        <p:nvSpPr>
          <p:cNvPr id="226" name="Google Shape;226;p41"/>
          <p:cNvSpPr/>
          <p:nvPr/>
        </p:nvSpPr>
        <p:spPr>
          <a:xfrm>
            <a:off x="793804" y="1230975"/>
            <a:ext cx="6818700" cy="852300"/>
          </a:xfrm>
          <a:prstGeom prst="rect">
            <a:avLst/>
          </a:prstGeom>
          <a:noFill/>
          <a:ln>
            <a:noFill/>
          </a:ln>
        </p:spPr>
        <p:txBody>
          <a:bodyPr anchorCtr="0" anchor="t" bIns="0" lIns="0" spcFirstLastPara="1" rIns="0" wrap="square" tIns="0">
            <a:noAutofit/>
          </a:bodyPr>
          <a:lstStyle/>
          <a:p>
            <a:pPr indent="0" lvl="0" marL="0" marR="0" rtl="0" algn="l">
              <a:lnSpc>
                <a:spcPct val="124359"/>
              </a:lnSpc>
              <a:spcBef>
                <a:spcPts val="0"/>
              </a:spcBef>
              <a:spcAft>
                <a:spcPts val="0"/>
              </a:spcAft>
              <a:buClr>
                <a:srgbClr val="230E0A"/>
              </a:buClr>
              <a:buSzPts val="3900"/>
              <a:buFont typeface="Libre Baskerville"/>
              <a:buNone/>
            </a:pPr>
            <a:r>
              <a:rPr lang="en-US" sz="3900">
                <a:solidFill>
                  <a:srgbClr val="230E0A"/>
                </a:solidFill>
                <a:latin typeface="Merriweather"/>
                <a:ea typeface="Merriweather"/>
                <a:cs typeface="Merriweather"/>
                <a:sym typeface="Merriweather"/>
              </a:rPr>
              <a:t>Recertification</a:t>
            </a:r>
            <a:r>
              <a:rPr lang="en-US" sz="3900">
                <a:solidFill>
                  <a:srgbClr val="230E0A"/>
                </a:solidFill>
                <a:latin typeface="Merriweather"/>
                <a:ea typeface="Merriweather"/>
                <a:cs typeface="Merriweather"/>
                <a:sym typeface="Merriweather"/>
              </a:rPr>
              <a:t> </a:t>
            </a:r>
            <a:endParaRPr i="0" sz="3900" u="none" cap="none" strike="noStrike">
              <a:latin typeface="Merriweather"/>
              <a:ea typeface="Merriweather"/>
              <a:cs typeface="Merriweather"/>
              <a:sym typeface="Merriweather"/>
            </a:endParaRPr>
          </a:p>
        </p:txBody>
      </p:sp>
      <p:sp>
        <p:nvSpPr>
          <p:cNvPr id="227" name="Google Shape;227;p41"/>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p>
            <a:pPr indent="0" lvl="0" marL="0" rtl="0" algn="r">
              <a:spcBef>
                <a:spcPts val="0"/>
              </a:spcBef>
              <a:spcAft>
                <a:spcPts val="0"/>
              </a:spcAft>
              <a:buNone/>
            </a:pPr>
            <a:fld id="{00000000-1234-1234-1234-123412341234}" type="slidenum">
              <a:rPr lang="en-US">
                <a:solidFill>
                  <a:srgbClr val="FFF7EF"/>
                </a:solidFill>
              </a:rPr>
              <a:t>‹#›</a:t>
            </a:fld>
            <a:endParaRPr>
              <a:solidFill>
                <a:srgbClr val="FFF7EF"/>
              </a:solidFill>
            </a:endParaRPr>
          </a:p>
        </p:txBody>
      </p:sp>
      <p:sp>
        <p:nvSpPr>
          <p:cNvPr id="228" name="Google Shape;228;p41"/>
          <p:cNvSpPr/>
          <p:nvPr/>
        </p:nvSpPr>
        <p:spPr>
          <a:xfrm>
            <a:off x="12790700" y="303750"/>
            <a:ext cx="1377600" cy="4149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E87C7"/>
                </a:solidFill>
                <a:latin typeface="Manrope SemiBold"/>
                <a:ea typeface="Manrope SemiBold"/>
                <a:cs typeface="Manrope SemiBold"/>
                <a:sym typeface="Manrope SemiBold"/>
              </a:rPr>
              <a:t>B Corp Score</a:t>
            </a:r>
            <a:endParaRPr sz="1300">
              <a:solidFill>
                <a:srgbClr val="FE87C7"/>
              </a:solidFill>
              <a:latin typeface="Manrope SemiBold"/>
              <a:ea typeface="Manrope SemiBold"/>
              <a:cs typeface="Manrope SemiBold"/>
              <a:sym typeface="Manrope SemiBold"/>
            </a:endParaRPr>
          </a:p>
        </p:txBody>
      </p:sp>
      <p:pic>
        <p:nvPicPr>
          <p:cNvPr id="229" name="Google Shape;229;p41" title="Hayley Case Study Asset (1).png"/>
          <p:cNvPicPr preferRelativeResize="0"/>
          <p:nvPr/>
        </p:nvPicPr>
        <p:blipFill rotWithShape="1">
          <a:blip r:embed="rId3">
            <a:alphaModFix/>
          </a:blip>
          <a:srcRect b="17025" l="0" r="5096" t="10495"/>
          <a:stretch/>
        </p:blipFill>
        <p:spPr>
          <a:xfrm>
            <a:off x="705072" y="3264275"/>
            <a:ext cx="3321475" cy="3170951"/>
          </a:xfrm>
          <a:prstGeom prst="rect">
            <a:avLst/>
          </a:prstGeom>
          <a:noFill/>
          <a:ln>
            <a:noFill/>
          </a:ln>
        </p:spPr>
      </p:pic>
      <p:sp>
        <p:nvSpPr>
          <p:cNvPr id="230" name="Google Shape;230;p41"/>
          <p:cNvSpPr txBox="1"/>
          <p:nvPr/>
        </p:nvSpPr>
        <p:spPr>
          <a:xfrm>
            <a:off x="5781325" y="3866750"/>
            <a:ext cx="7009500" cy="1877400"/>
          </a:xfrm>
          <a:prstGeom prst="rect">
            <a:avLst/>
          </a:prstGeom>
          <a:noFill/>
          <a:ln>
            <a:noFill/>
          </a:ln>
        </p:spPr>
        <p:txBody>
          <a:bodyPr anchorCtr="0" anchor="t" bIns="91425" lIns="91425" spcFirstLastPara="1" rIns="91425" wrap="square" tIns="91425">
            <a:spAutoFit/>
          </a:bodyPr>
          <a:lstStyle/>
          <a:p>
            <a:pPr indent="0" lvl="0" marL="0" rtl="0" algn="l">
              <a:lnSpc>
                <a:spcPct val="117000"/>
              </a:lnSpc>
              <a:spcBef>
                <a:spcPts val="2100"/>
              </a:spcBef>
              <a:spcAft>
                <a:spcPts val="0"/>
              </a:spcAft>
              <a:buNone/>
            </a:pPr>
            <a:r>
              <a:rPr lang="en-US" sz="2150">
                <a:solidFill>
                  <a:srgbClr val="FFF8F0"/>
                </a:solidFill>
                <a:latin typeface="DM Sans"/>
                <a:ea typeface="DM Sans"/>
                <a:cs typeface="DM Sans"/>
                <a:sym typeface="DM Sans"/>
              </a:rPr>
              <a:t>50		Average Score in the UK</a:t>
            </a:r>
            <a:endParaRPr sz="2150">
              <a:solidFill>
                <a:srgbClr val="FFF8F0"/>
              </a:solidFill>
              <a:latin typeface="DM Sans"/>
              <a:ea typeface="DM Sans"/>
              <a:cs typeface="DM Sans"/>
              <a:sym typeface="DM Sans"/>
            </a:endParaRPr>
          </a:p>
          <a:p>
            <a:pPr indent="0" lvl="0" marL="0" rtl="0" algn="l">
              <a:lnSpc>
                <a:spcPct val="117000"/>
              </a:lnSpc>
              <a:spcBef>
                <a:spcPts val="2100"/>
              </a:spcBef>
              <a:spcAft>
                <a:spcPts val="0"/>
              </a:spcAft>
              <a:buNone/>
            </a:pPr>
            <a:r>
              <a:rPr lang="en-US" sz="2150">
                <a:solidFill>
                  <a:srgbClr val="FFF8F0"/>
                </a:solidFill>
                <a:latin typeface="DM Sans"/>
                <a:ea typeface="DM Sans"/>
                <a:cs typeface="DM Sans"/>
                <a:sym typeface="DM Sans"/>
              </a:rPr>
              <a:t>80		Score for businesses to be certified</a:t>
            </a:r>
            <a:endParaRPr sz="2150">
              <a:solidFill>
                <a:srgbClr val="FFF8F0"/>
              </a:solidFill>
              <a:latin typeface="DM Sans"/>
              <a:ea typeface="DM Sans"/>
              <a:cs typeface="DM Sans"/>
              <a:sym typeface="DM Sans"/>
            </a:endParaRPr>
          </a:p>
          <a:p>
            <a:pPr indent="0" lvl="0" marL="0" rtl="0" algn="l">
              <a:lnSpc>
                <a:spcPct val="117000"/>
              </a:lnSpc>
              <a:spcBef>
                <a:spcPts val="2300"/>
              </a:spcBef>
              <a:spcAft>
                <a:spcPts val="2300"/>
              </a:spcAft>
              <a:buNone/>
            </a:pPr>
            <a:r>
              <a:rPr b="1" lang="en-US" sz="2300">
                <a:solidFill>
                  <a:srgbClr val="FFF8F0"/>
                </a:solidFill>
                <a:latin typeface="DM Sans"/>
                <a:ea typeface="DM Sans"/>
                <a:cs typeface="DM Sans"/>
                <a:sym typeface="DM Sans"/>
              </a:rPr>
              <a:t>111.4	Send it to Alex  B Corp Score</a:t>
            </a:r>
            <a:endParaRPr b="1" sz="2300">
              <a:solidFill>
                <a:srgbClr val="FFF8F0"/>
              </a:solidFill>
              <a:latin typeface="DM Sans"/>
              <a:ea typeface="DM Sans"/>
              <a:cs typeface="DM Sans"/>
              <a:sym typeface="DM Sans"/>
            </a:endParaRPr>
          </a:p>
        </p:txBody>
      </p:sp>
      <p:sp>
        <p:nvSpPr>
          <p:cNvPr id="231" name="Google Shape;231;p41"/>
          <p:cNvSpPr/>
          <p:nvPr/>
        </p:nvSpPr>
        <p:spPr>
          <a:xfrm>
            <a:off x="4747750" y="3933075"/>
            <a:ext cx="414900" cy="414900"/>
          </a:xfrm>
          <a:prstGeom prst="ellipse">
            <a:avLst/>
          </a:prstGeom>
          <a:solidFill>
            <a:srgbClr val="5AE3F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p41"/>
          <p:cNvSpPr/>
          <p:nvPr/>
        </p:nvSpPr>
        <p:spPr>
          <a:xfrm>
            <a:off x="4747750" y="4598000"/>
            <a:ext cx="414900" cy="414900"/>
          </a:xfrm>
          <a:prstGeom prst="ellipse">
            <a:avLst/>
          </a:prstGeom>
          <a:solidFill>
            <a:srgbClr val="966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41"/>
          <p:cNvSpPr/>
          <p:nvPr/>
        </p:nvSpPr>
        <p:spPr>
          <a:xfrm>
            <a:off x="4747750" y="5262925"/>
            <a:ext cx="414900" cy="414900"/>
          </a:xfrm>
          <a:prstGeom prst="ellipse">
            <a:avLst/>
          </a:prstGeom>
          <a:solidFill>
            <a:srgbClr val="FE87C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41"/>
          <p:cNvSpPr/>
          <p:nvPr/>
        </p:nvSpPr>
        <p:spPr>
          <a:xfrm>
            <a:off x="793804" y="1230975"/>
            <a:ext cx="6818700" cy="852300"/>
          </a:xfrm>
          <a:prstGeom prst="rect">
            <a:avLst/>
          </a:prstGeom>
          <a:noFill/>
          <a:ln>
            <a:noFill/>
          </a:ln>
        </p:spPr>
        <p:txBody>
          <a:bodyPr anchorCtr="0" anchor="t" bIns="0" lIns="0" spcFirstLastPara="1" rIns="0" wrap="square" tIns="0">
            <a:noAutofit/>
          </a:bodyPr>
          <a:lstStyle/>
          <a:p>
            <a:pPr indent="0" lvl="0" marL="0" marR="0" rtl="0" algn="l">
              <a:lnSpc>
                <a:spcPct val="124359"/>
              </a:lnSpc>
              <a:spcBef>
                <a:spcPts val="0"/>
              </a:spcBef>
              <a:spcAft>
                <a:spcPts val="0"/>
              </a:spcAft>
              <a:buClr>
                <a:srgbClr val="230E0A"/>
              </a:buClr>
              <a:buSzPts val="3900"/>
              <a:buFont typeface="Libre Baskerville"/>
              <a:buNone/>
            </a:pPr>
            <a:r>
              <a:rPr lang="en-US" sz="3900">
                <a:solidFill>
                  <a:srgbClr val="FFF8F0"/>
                </a:solidFill>
                <a:latin typeface="Merriweather"/>
                <a:ea typeface="Merriweather"/>
                <a:cs typeface="Merriweather"/>
                <a:sym typeface="Merriweather"/>
              </a:rPr>
              <a:t>Recertification </a:t>
            </a:r>
            <a:r>
              <a:rPr lang="en-US" sz="3900">
                <a:solidFill>
                  <a:srgbClr val="FFF8F0"/>
                </a:solidFill>
                <a:latin typeface="Merriweather"/>
                <a:ea typeface="Merriweather"/>
                <a:cs typeface="Merriweather"/>
                <a:sym typeface="Merriweather"/>
              </a:rPr>
              <a:t> </a:t>
            </a:r>
            <a:endParaRPr i="0" sz="3900" u="none" cap="none" strike="noStrike">
              <a:solidFill>
                <a:srgbClr val="FFF8F0"/>
              </a:solidFill>
              <a:latin typeface="Merriweather"/>
              <a:ea typeface="Merriweather"/>
              <a:cs typeface="Merriweather"/>
              <a:sym typeface="Merriweather"/>
            </a:endParaRPr>
          </a:p>
        </p:txBody>
      </p:sp>
      <p:sp>
        <p:nvSpPr>
          <p:cNvPr id="235" name="Google Shape;235;p41"/>
          <p:cNvSpPr/>
          <p:nvPr/>
        </p:nvSpPr>
        <p:spPr>
          <a:xfrm>
            <a:off x="793800" y="2095450"/>
            <a:ext cx="10273200" cy="158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Clr>
                <a:schemeClr val="dk1"/>
              </a:buClr>
              <a:buSzPts val="1100"/>
              <a:buFont typeface="Arial"/>
              <a:buNone/>
            </a:pPr>
            <a:r>
              <a:rPr lang="en-US" sz="2200">
                <a:solidFill>
                  <a:srgbClr val="FFF8F0"/>
                </a:solidFill>
                <a:latin typeface="DM Sans"/>
                <a:ea typeface="DM Sans"/>
                <a:cs typeface="DM Sans"/>
                <a:sym typeface="DM Sans"/>
              </a:rPr>
              <a:t>We have improved our score by 22.4 points across all B Corp impact areas.</a:t>
            </a:r>
            <a:endParaRPr sz="1450">
              <a:solidFill>
                <a:srgbClr val="FFF8F0"/>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450">
              <a:solidFill>
                <a:srgbClr val="FFF8F0"/>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450">
              <a:solidFill>
                <a:srgbClr val="FFF8F0"/>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450">
              <a:solidFill>
                <a:srgbClr val="FFF8F0"/>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450">
              <a:solidFill>
                <a:srgbClr val="FFF8F0"/>
              </a:solidFill>
              <a:latin typeface="DM Sans"/>
              <a:ea typeface="DM Sans"/>
              <a:cs typeface="DM Sans"/>
              <a:sym typeface="DM Sans"/>
            </a:endParaRPr>
          </a:p>
        </p:txBody>
      </p:sp>
      <p:pic>
        <p:nvPicPr>
          <p:cNvPr id="236" name="Google Shape;236;p41" title="SITA-logofull-pink.png"/>
          <p:cNvPicPr preferRelativeResize="0"/>
          <p:nvPr/>
        </p:nvPicPr>
        <p:blipFill rotWithShape="1">
          <a:blip r:embed="rId4">
            <a:alphaModFix/>
          </a:blip>
          <a:srcRect b="-24999" l="0" r="77036" t="0"/>
          <a:stretch/>
        </p:blipFill>
        <p:spPr>
          <a:xfrm>
            <a:off x="368350" y="303750"/>
            <a:ext cx="607754" cy="63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2"/>
          <p:cNvSpPr/>
          <p:nvPr/>
        </p:nvSpPr>
        <p:spPr>
          <a:xfrm>
            <a:off x="-680820" y="-121550"/>
            <a:ext cx="8606700" cy="8748000"/>
          </a:xfrm>
          <a:prstGeom prst="donut">
            <a:avLst>
              <a:gd fmla="val 22853" name="adj"/>
            </a:avLst>
          </a:prstGeom>
          <a:gradFill>
            <a:gsLst>
              <a:gs pos="0">
                <a:srgbClr val="FFF8F0"/>
              </a:gs>
              <a:gs pos="100000">
                <a:srgbClr val="5AE3FE"/>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43" name="Google Shape;243;p42"/>
          <p:cNvGrpSpPr/>
          <p:nvPr/>
        </p:nvGrpSpPr>
        <p:grpSpPr>
          <a:xfrm>
            <a:off x="381500" y="3463250"/>
            <a:ext cx="4468675" cy="4077924"/>
            <a:chOff x="381500" y="3463250"/>
            <a:chExt cx="4468675" cy="4077924"/>
          </a:xfrm>
        </p:grpSpPr>
        <p:sp>
          <p:nvSpPr>
            <p:cNvPr id="244" name="Google Shape;244;p42"/>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p42"/>
            <p:cNvSpPr/>
            <p:nvPr/>
          </p:nvSpPr>
          <p:spPr>
            <a:xfrm>
              <a:off x="381500" y="3463250"/>
              <a:ext cx="4467900" cy="630000"/>
            </a:xfrm>
            <a:prstGeom prst="round2SameRect">
              <a:avLst>
                <a:gd fmla="val 33617" name="adj1"/>
                <a:gd fmla="val 0" name="adj2"/>
              </a:avLst>
            </a:prstGeom>
            <a:solidFill>
              <a:srgbClr val="5AE3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46" name="Google Shape;246;p42"/>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247" name="Google Shape;247;p42"/>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p>
            <a:pPr indent="0" lvl="0" marL="0" rtl="0" algn="r">
              <a:spcBef>
                <a:spcPts val="0"/>
              </a:spcBef>
              <a:spcAft>
                <a:spcPts val="0"/>
              </a:spcAft>
              <a:buNone/>
            </a:pPr>
            <a:fld id="{00000000-1234-1234-1234-123412341234}" type="slidenum">
              <a:rPr lang="en-US"/>
              <a:t>‹#›</a:t>
            </a:fld>
            <a:endParaRPr/>
          </a:p>
        </p:txBody>
      </p:sp>
      <p:sp>
        <p:nvSpPr>
          <p:cNvPr id="248" name="Google Shape;248;p42"/>
          <p:cNvSpPr/>
          <p:nvPr/>
        </p:nvSpPr>
        <p:spPr>
          <a:xfrm>
            <a:off x="12696825" y="303750"/>
            <a:ext cx="1547700" cy="4149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FF7EF"/>
                </a:solidFill>
                <a:latin typeface="Manrope SemiBold"/>
                <a:ea typeface="Manrope SemiBold"/>
                <a:cs typeface="Manrope SemiBold"/>
                <a:sym typeface="Manrope SemiBold"/>
              </a:rPr>
              <a:t>Governance</a:t>
            </a:r>
            <a:endParaRPr sz="1300">
              <a:solidFill>
                <a:srgbClr val="FFF7EF"/>
              </a:solidFill>
              <a:latin typeface="Manrope SemiBold"/>
              <a:ea typeface="Manrope SemiBold"/>
              <a:cs typeface="Manrope SemiBold"/>
              <a:sym typeface="Manrope SemiBold"/>
            </a:endParaRPr>
          </a:p>
        </p:txBody>
      </p:sp>
      <p:pic>
        <p:nvPicPr>
          <p:cNvPr id="249" name="Google Shape;249;p42" title="Diamond - Brown.png"/>
          <p:cNvPicPr preferRelativeResize="0"/>
          <p:nvPr/>
        </p:nvPicPr>
        <p:blipFill rotWithShape="1">
          <a:blip r:embed="rId3">
            <a:alphaModFix/>
          </a:blip>
          <a:srcRect b="31130" l="27097" r="25685" t="22288"/>
          <a:stretch/>
        </p:blipFill>
        <p:spPr>
          <a:xfrm>
            <a:off x="16922400" y="7833775"/>
            <a:ext cx="314442" cy="310200"/>
          </a:xfrm>
          <a:prstGeom prst="rect">
            <a:avLst/>
          </a:prstGeom>
          <a:noFill/>
          <a:ln>
            <a:noFill/>
          </a:ln>
        </p:spPr>
      </p:pic>
      <p:pic>
        <p:nvPicPr>
          <p:cNvPr id="250" name="Google Shape;250;p42" title="Diamond - Brown.png"/>
          <p:cNvPicPr preferRelativeResize="0"/>
          <p:nvPr/>
        </p:nvPicPr>
        <p:blipFill rotWithShape="1">
          <a:blip r:embed="rId3">
            <a:alphaModFix/>
          </a:blip>
          <a:srcRect b="31130" l="27097" r="25685" t="22288"/>
          <a:stretch/>
        </p:blipFill>
        <p:spPr>
          <a:xfrm>
            <a:off x="16922400" y="8504450"/>
            <a:ext cx="314442" cy="310200"/>
          </a:xfrm>
          <a:prstGeom prst="rect">
            <a:avLst/>
          </a:prstGeom>
          <a:noFill/>
          <a:ln>
            <a:noFill/>
          </a:ln>
        </p:spPr>
      </p:pic>
      <p:pic>
        <p:nvPicPr>
          <p:cNvPr id="251" name="Google Shape;251;p42" title="Diamond - Brown.png"/>
          <p:cNvPicPr preferRelativeResize="0"/>
          <p:nvPr/>
        </p:nvPicPr>
        <p:blipFill rotWithShape="1">
          <a:blip r:embed="rId3">
            <a:alphaModFix/>
          </a:blip>
          <a:srcRect b="31130" l="27097" r="25685" t="22288"/>
          <a:stretch/>
        </p:blipFill>
        <p:spPr>
          <a:xfrm>
            <a:off x="16863025" y="9175125"/>
            <a:ext cx="314442" cy="310200"/>
          </a:xfrm>
          <a:prstGeom prst="rect">
            <a:avLst/>
          </a:prstGeom>
          <a:noFill/>
          <a:ln>
            <a:noFill/>
          </a:ln>
        </p:spPr>
      </p:pic>
      <p:sp>
        <p:nvSpPr>
          <p:cNvPr id="252" name="Google Shape;252;p42"/>
          <p:cNvSpPr txBox="1"/>
          <p:nvPr/>
        </p:nvSpPr>
        <p:spPr>
          <a:xfrm>
            <a:off x="609825" y="2194175"/>
            <a:ext cx="1346700" cy="6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200">
              <a:solidFill>
                <a:srgbClr val="272525"/>
              </a:solidFill>
              <a:latin typeface="Merriweather"/>
              <a:ea typeface="Merriweather"/>
              <a:cs typeface="Merriweather"/>
              <a:sym typeface="Merriweather"/>
            </a:endParaRPr>
          </a:p>
        </p:txBody>
      </p:sp>
      <p:sp>
        <p:nvSpPr>
          <p:cNvPr id="253" name="Google Shape;253;p42"/>
          <p:cNvSpPr/>
          <p:nvPr/>
        </p:nvSpPr>
        <p:spPr>
          <a:xfrm>
            <a:off x="609825" y="1403800"/>
            <a:ext cx="13447800" cy="1008900"/>
          </a:xfrm>
          <a:prstGeom prst="rect">
            <a:avLst/>
          </a:prstGeom>
          <a:noFill/>
          <a:ln>
            <a:noFill/>
          </a:ln>
        </p:spPr>
        <p:txBody>
          <a:bodyPr anchorCtr="0" anchor="t" bIns="0" lIns="0" spcFirstLastPara="1" rIns="0" wrap="square" tIns="0">
            <a:noAutofit/>
          </a:bodyPr>
          <a:lstStyle/>
          <a:p>
            <a:pPr indent="0" lvl="0" marL="0" marR="0" rtl="0" algn="l">
              <a:lnSpc>
                <a:spcPct val="124359"/>
              </a:lnSpc>
              <a:spcBef>
                <a:spcPts val="0"/>
              </a:spcBef>
              <a:spcAft>
                <a:spcPts val="0"/>
              </a:spcAft>
              <a:buClr>
                <a:srgbClr val="230E0A"/>
              </a:buClr>
              <a:buSzPts val="3900"/>
              <a:buFont typeface="Libre Baskerville"/>
              <a:buNone/>
            </a:pPr>
            <a:r>
              <a:rPr lang="en-US" sz="7800">
                <a:solidFill>
                  <a:srgbClr val="230E0A"/>
                </a:solidFill>
                <a:latin typeface="Merriweather"/>
                <a:ea typeface="Merriweather"/>
                <a:cs typeface="Merriweather"/>
                <a:sym typeface="Merriweather"/>
              </a:rPr>
              <a:t>Governance 													</a:t>
            </a:r>
            <a:endParaRPr i="0" sz="9900" u="none" cap="none" strike="noStrike">
              <a:latin typeface="DM Sans ExtraBold"/>
              <a:ea typeface="DM Sans ExtraBold"/>
              <a:cs typeface="DM Sans ExtraBold"/>
              <a:sym typeface="DM Sans ExtraBold"/>
            </a:endParaRPr>
          </a:p>
        </p:txBody>
      </p:sp>
      <p:sp>
        <p:nvSpPr>
          <p:cNvPr id="254" name="Google Shape;254;p42"/>
          <p:cNvSpPr/>
          <p:nvPr/>
        </p:nvSpPr>
        <p:spPr>
          <a:xfrm>
            <a:off x="609825"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chemeClr val="dk1"/>
                </a:solidFill>
                <a:latin typeface="DM Sans"/>
                <a:ea typeface="DM Sans"/>
                <a:cs typeface="DM Sans"/>
                <a:sym typeface="DM Sans"/>
              </a:rPr>
              <a:t>What we said we would do </a:t>
            </a:r>
            <a:endParaRPr b="1" sz="21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5AE3FE"/>
              </a:buClr>
              <a:buSzPts val="1650"/>
              <a:buFont typeface="DM Sans"/>
              <a:buChar char="●"/>
            </a:pPr>
            <a:r>
              <a:rPr lang="en-US" sz="1650">
                <a:solidFill>
                  <a:schemeClr val="dk1"/>
                </a:solidFill>
                <a:latin typeface="DM Sans"/>
                <a:ea typeface="DM Sans"/>
                <a:cs typeface="DM Sans"/>
                <a:sym typeface="DM Sans"/>
              </a:rPr>
              <a:t>Develop clear ethical frameworks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5AE3FE"/>
              </a:buClr>
              <a:buSzPts val="1650"/>
              <a:buFont typeface="DM Sans"/>
              <a:buChar char="●"/>
            </a:pPr>
            <a:r>
              <a:rPr lang="en-US" sz="1650">
                <a:solidFill>
                  <a:schemeClr val="dk1"/>
                </a:solidFill>
                <a:latin typeface="DM Sans"/>
                <a:ea typeface="DM Sans"/>
                <a:cs typeface="DM Sans"/>
                <a:sym typeface="DM Sans"/>
              </a:rPr>
              <a:t>Work towards Disability Confident Status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5AE3FE"/>
              </a:buClr>
              <a:buSzPts val="1650"/>
              <a:buFont typeface="DM Sans"/>
              <a:buChar char="●"/>
            </a:pPr>
            <a:r>
              <a:rPr lang="en-US" sz="1650">
                <a:solidFill>
                  <a:schemeClr val="dk1"/>
                </a:solidFill>
                <a:latin typeface="DM Sans"/>
                <a:ea typeface="DM Sans"/>
                <a:cs typeface="DM Sans"/>
                <a:sym typeface="DM Sans"/>
              </a:rPr>
              <a:t>Deepen Stakeholder engagement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sp>
        <p:nvSpPr>
          <p:cNvPr id="255" name="Google Shape;255;p42"/>
          <p:cNvSpPr txBox="1"/>
          <p:nvPr/>
        </p:nvSpPr>
        <p:spPr>
          <a:xfrm>
            <a:off x="-6019699" y="6781000"/>
            <a:ext cx="4346400" cy="3537000"/>
          </a:xfrm>
          <a:prstGeom prst="rect">
            <a:avLst/>
          </a:prstGeom>
          <a:noFill/>
          <a:ln>
            <a:noFill/>
          </a:ln>
        </p:spPr>
        <p:txBody>
          <a:bodyPr anchorCtr="0" anchor="t" bIns="91425" lIns="91425" spcFirstLastPara="1" rIns="91425" wrap="square" tIns="91425">
            <a:noAutofit/>
          </a:bodyPr>
          <a:lstStyle/>
          <a:p>
            <a:pPr indent="0" lvl="0" marL="0" rtl="0" algn="l">
              <a:lnSpc>
                <a:spcPct val="115833"/>
              </a:lnSpc>
              <a:spcBef>
                <a:spcPts val="1200"/>
              </a:spcBef>
              <a:spcAft>
                <a:spcPts val="0"/>
              </a:spcAft>
              <a:buClr>
                <a:schemeClr val="dk1"/>
              </a:buClr>
              <a:buSzPts val="1100"/>
              <a:buFont typeface="Arial"/>
              <a:buNone/>
            </a:pPr>
            <a:r>
              <a:rPr b="1" lang="en-US" sz="2150">
                <a:solidFill>
                  <a:srgbClr val="FFF7EF"/>
                </a:solidFill>
                <a:latin typeface="DM Sans"/>
                <a:ea typeface="DM Sans"/>
                <a:cs typeface="DM Sans"/>
                <a:sym typeface="DM Sans"/>
              </a:rPr>
              <a:t>What we will do next</a:t>
            </a:r>
            <a:endParaRPr b="1" sz="2150">
              <a:solidFill>
                <a:srgbClr val="FFF7EF"/>
              </a:solidFill>
              <a:latin typeface="DM Sans"/>
              <a:ea typeface="DM Sans"/>
              <a:cs typeface="DM Sans"/>
              <a:sym typeface="DM Sans"/>
            </a:endParaRPr>
          </a:p>
          <a:p>
            <a:pPr indent="-333375" lvl="0" marL="457200" rtl="0" algn="l">
              <a:lnSpc>
                <a:spcPct val="115833"/>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Advance to Level 3 Disability Confident Leader status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Create an internal stakeholder advisory group to shape inclusive practice</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Advisory Board…</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1200"/>
              </a:spcAft>
              <a:buNone/>
            </a:pPr>
            <a:r>
              <a:t/>
            </a:r>
            <a:endParaRPr/>
          </a:p>
        </p:txBody>
      </p:sp>
      <p:grpSp>
        <p:nvGrpSpPr>
          <p:cNvPr id="256" name="Google Shape;256;p42"/>
          <p:cNvGrpSpPr/>
          <p:nvPr/>
        </p:nvGrpSpPr>
        <p:grpSpPr>
          <a:xfrm>
            <a:off x="5136438" y="3463250"/>
            <a:ext cx="4468675" cy="4077924"/>
            <a:chOff x="381500" y="3463250"/>
            <a:chExt cx="4468675" cy="4077924"/>
          </a:xfrm>
        </p:grpSpPr>
        <p:sp>
          <p:nvSpPr>
            <p:cNvPr id="257" name="Google Shape;257;p42"/>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42"/>
            <p:cNvSpPr/>
            <p:nvPr/>
          </p:nvSpPr>
          <p:spPr>
            <a:xfrm>
              <a:off x="381500" y="3463250"/>
              <a:ext cx="4467900" cy="630000"/>
            </a:xfrm>
            <a:prstGeom prst="round2SameRect">
              <a:avLst>
                <a:gd fmla="val 33617" name="adj1"/>
                <a:gd fmla="val 0" name="adj2"/>
              </a:avLst>
            </a:prstGeom>
            <a:solidFill>
              <a:srgbClr val="5AE3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59" name="Google Shape;259;p42"/>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260" name="Google Shape;260;p42"/>
          <p:cNvSpPr/>
          <p:nvPr/>
        </p:nvSpPr>
        <p:spPr>
          <a:xfrm>
            <a:off x="5364775" y="3666925"/>
            <a:ext cx="3975000" cy="38742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chemeClr val="dk1"/>
                </a:solidFill>
                <a:latin typeface="DM Sans"/>
                <a:ea typeface="DM Sans"/>
                <a:cs typeface="DM Sans"/>
                <a:sym typeface="DM Sans"/>
              </a:rPr>
              <a:t>What we said we would do </a:t>
            </a:r>
            <a:endParaRPr b="1" sz="2150">
              <a:solidFill>
                <a:schemeClr val="dk1"/>
              </a:solidFill>
              <a:latin typeface="DM Sans"/>
              <a:ea typeface="DM Sans"/>
              <a:cs typeface="DM Sans"/>
              <a:sym typeface="DM Sans"/>
            </a:endParaRPr>
          </a:p>
          <a:p>
            <a:pPr indent="-333375" lvl="0" marL="457200" rtl="0" algn="l">
              <a:spcBef>
                <a:spcPts val="1200"/>
              </a:spcBef>
              <a:spcAft>
                <a:spcPts val="0"/>
              </a:spcAft>
              <a:buClr>
                <a:srgbClr val="5AE3FE"/>
              </a:buClr>
              <a:buSzPts val="1650"/>
              <a:buFont typeface="DM Sans"/>
              <a:buChar char="★"/>
            </a:pPr>
            <a:r>
              <a:rPr lang="en-US" sz="1650">
                <a:solidFill>
                  <a:schemeClr val="dk1"/>
                </a:solidFill>
                <a:latin typeface="DM Sans"/>
                <a:ea typeface="DM Sans"/>
                <a:cs typeface="DM Sans"/>
                <a:sym typeface="DM Sans"/>
              </a:rPr>
              <a:t>Created and implemented a comprehensive Code of Ethics</a:t>
            </a:r>
            <a:endParaRPr sz="1650">
              <a:solidFill>
                <a:schemeClr val="dk1"/>
              </a:solidFill>
              <a:latin typeface="DM Sans"/>
              <a:ea typeface="DM Sans"/>
              <a:cs typeface="DM Sans"/>
              <a:sym typeface="DM Sans"/>
            </a:endParaRPr>
          </a:p>
          <a:p>
            <a:pPr indent="-333375" lvl="0" marL="457200" rtl="0" algn="l">
              <a:spcBef>
                <a:spcPts val="1000"/>
              </a:spcBef>
              <a:spcAft>
                <a:spcPts val="0"/>
              </a:spcAft>
              <a:buClr>
                <a:srgbClr val="5AE3FE"/>
              </a:buClr>
              <a:buSzPts val="1650"/>
              <a:buFont typeface="DM Sans"/>
              <a:buChar char="★"/>
            </a:pPr>
            <a:r>
              <a:rPr lang="en-US" sz="1650">
                <a:solidFill>
                  <a:schemeClr val="dk1"/>
                </a:solidFill>
                <a:latin typeface="DM Sans"/>
                <a:ea typeface="DM Sans"/>
                <a:cs typeface="DM Sans"/>
                <a:sym typeface="DM Sans"/>
              </a:rPr>
              <a:t>Became a Level 2 Disability    Confident Employer</a:t>
            </a:r>
            <a:endParaRPr sz="1650">
              <a:solidFill>
                <a:schemeClr val="dk1"/>
              </a:solidFill>
              <a:latin typeface="DM Sans"/>
              <a:ea typeface="DM Sans"/>
              <a:cs typeface="DM Sans"/>
              <a:sym typeface="DM Sans"/>
            </a:endParaRPr>
          </a:p>
          <a:p>
            <a:pPr indent="-333375" lvl="0" marL="457200" rtl="0" algn="l">
              <a:spcBef>
                <a:spcPts val="1000"/>
              </a:spcBef>
              <a:spcAft>
                <a:spcPts val="0"/>
              </a:spcAft>
              <a:buClr>
                <a:srgbClr val="5AE3FE"/>
              </a:buClr>
              <a:buSzPts val="1650"/>
              <a:buFont typeface="DM Sans"/>
              <a:buChar char="★"/>
            </a:pPr>
            <a:r>
              <a:rPr lang="en-US" sz="1650">
                <a:solidFill>
                  <a:schemeClr val="dk1"/>
                </a:solidFill>
                <a:latin typeface="DM Sans"/>
                <a:ea typeface="DM Sans"/>
                <a:cs typeface="DM Sans"/>
                <a:sym typeface="DM Sans"/>
              </a:rPr>
              <a:t>Conducted regular stakeholder feedback sessions and focus groups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5AE3FE"/>
              </a:buClr>
              <a:buSzPts val="1650"/>
              <a:buFont typeface="DM Sans"/>
              <a:buChar char="★"/>
            </a:pPr>
            <a:r>
              <a:rPr lang="en-US" sz="1650">
                <a:solidFill>
                  <a:schemeClr val="dk1"/>
                </a:solidFill>
                <a:latin typeface="DM Sans"/>
                <a:ea typeface="DM Sans"/>
                <a:cs typeface="DM Sans"/>
                <a:sym typeface="DM Sans"/>
              </a:rPr>
              <a:t>Integrated social/environmental principles into training and decision-making</a:t>
            </a:r>
            <a:r>
              <a:rPr lang="en-US" sz="1650">
                <a:solidFill>
                  <a:schemeClr val="dk1"/>
                </a:solidFill>
                <a:latin typeface="DM Sans"/>
                <a:ea typeface="DM Sans"/>
                <a:cs typeface="DM Sans"/>
                <a:sym typeface="DM Sans"/>
              </a:rPr>
              <a:t>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grpSp>
        <p:nvGrpSpPr>
          <p:cNvPr id="261" name="Google Shape;261;p42"/>
          <p:cNvGrpSpPr/>
          <p:nvPr/>
        </p:nvGrpSpPr>
        <p:grpSpPr>
          <a:xfrm>
            <a:off x="9854375" y="3463250"/>
            <a:ext cx="4468675" cy="4077924"/>
            <a:chOff x="381500" y="3463250"/>
            <a:chExt cx="4468675" cy="4077924"/>
          </a:xfrm>
        </p:grpSpPr>
        <p:sp>
          <p:nvSpPr>
            <p:cNvPr id="262" name="Google Shape;262;p42"/>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42"/>
            <p:cNvSpPr/>
            <p:nvPr/>
          </p:nvSpPr>
          <p:spPr>
            <a:xfrm>
              <a:off x="381500" y="3463250"/>
              <a:ext cx="4467900" cy="630000"/>
            </a:xfrm>
            <a:prstGeom prst="round2SameRect">
              <a:avLst>
                <a:gd fmla="val 33617" name="adj1"/>
                <a:gd fmla="val 0" name="adj2"/>
              </a:avLst>
            </a:prstGeom>
            <a:solidFill>
              <a:srgbClr val="230E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230E0A"/>
                </a:highlight>
              </a:endParaRPr>
            </a:p>
          </p:txBody>
        </p:sp>
        <p:cxnSp>
          <p:nvCxnSpPr>
            <p:cNvPr id="264" name="Google Shape;264;p42"/>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265" name="Google Shape;265;p42"/>
          <p:cNvSpPr/>
          <p:nvPr/>
        </p:nvSpPr>
        <p:spPr>
          <a:xfrm>
            <a:off x="10082700"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rgbClr val="FFF8F0"/>
                </a:solidFill>
                <a:latin typeface="DM Sans"/>
                <a:ea typeface="DM Sans"/>
                <a:cs typeface="DM Sans"/>
                <a:sym typeface="DM Sans"/>
              </a:rPr>
              <a:t>What we said we would do </a:t>
            </a:r>
            <a:endParaRPr b="1" sz="2150">
              <a:solidFill>
                <a:srgbClr val="FFF8F0"/>
              </a:solidFill>
              <a:latin typeface="DM Sans"/>
              <a:ea typeface="DM Sans"/>
              <a:cs typeface="DM Sans"/>
              <a:sym typeface="DM Sans"/>
            </a:endParaRPr>
          </a:p>
          <a:p>
            <a:pPr indent="-333375" lvl="0" marL="457200" marR="0" rtl="0" algn="l">
              <a:lnSpc>
                <a:spcPct val="100000"/>
              </a:lnSpc>
              <a:spcBef>
                <a:spcPts val="1200"/>
              </a:spcBef>
              <a:spcAft>
                <a:spcPts val="0"/>
              </a:spcAft>
              <a:buClr>
                <a:srgbClr val="5AE3FE"/>
              </a:buClr>
              <a:buSzPts val="1650"/>
              <a:buFont typeface="DM Sans"/>
              <a:buChar char="❏"/>
            </a:pPr>
            <a:r>
              <a:rPr lang="en-US" sz="1650">
                <a:solidFill>
                  <a:schemeClr val="dk1"/>
                </a:solidFill>
                <a:latin typeface="DM Sans"/>
                <a:ea typeface="DM Sans"/>
                <a:cs typeface="DM Sans"/>
                <a:sym typeface="DM Sans"/>
              </a:rPr>
              <a:t>Develop clear ethical frameworks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5AE3FE"/>
              </a:buClr>
              <a:buSzPts val="1650"/>
              <a:buFont typeface="DM Sans"/>
              <a:buChar char="❏"/>
            </a:pPr>
            <a:r>
              <a:rPr lang="en-US" sz="1650">
                <a:solidFill>
                  <a:schemeClr val="dk1"/>
                </a:solidFill>
                <a:latin typeface="DM Sans"/>
                <a:ea typeface="DM Sans"/>
                <a:cs typeface="DM Sans"/>
                <a:sym typeface="DM Sans"/>
              </a:rPr>
              <a:t>Work towards Disability Leader Status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5AE3FE"/>
              </a:buClr>
              <a:buSzPts val="1650"/>
              <a:buFont typeface="DM Sans"/>
              <a:buChar char="❏"/>
            </a:pPr>
            <a:r>
              <a:rPr lang="en-US" sz="1650">
                <a:solidFill>
                  <a:schemeClr val="dk1"/>
                </a:solidFill>
                <a:latin typeface="DM Sans"/>
                <a:ea typeface="DM Sans"/>
                <a:cs typeface="DM Sans"/>
                <a:sym typeface="DM Sans"/>
              </a:rPr>
              <a:t>Deepen Stakeholder engagement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pic>
        <p:nvPicPr>
          <p:cNvPr id="266" name="Google Shape;266;p42" title="Hayley Case Study Asset.png"/>
          <p:cNvPicPr preferRelativeResize="0"/>
          <p:nvPr/>
        </p:nvPicPr>
        <p:blipFill>
          <a:blip r:embed="rId4">
            <a:alphaModFix/>
          </a:blip>
          <a:stretch>
            <a:fillRect/>
          </a:stretch>
        </p:blipFill>
        <p:spPr>
          <a:xfrm>
            <a:off x="10444409" y="984526"/>
            <a:ext cx="1738476" cy="2173098"/>
          </a:xfrm>
          <a:prstGeom prst="rect">
            <a:avLst/>
          </a:prstGeom>
          <a:noFill/>
          <a:ln>
            <a:noFill/>
          </a:ln>
        </p:spPr>
      </p:pic>
      <p:sp>
        <p:nvSpPr>
          <p:cNvPr id="267" name="Google Shape;267;p42"/>
          <p:cNvSpPr txBox="1"/>
          <p:nvPr/>
        </p:nvSpPr>
        <p:spPr>
          <a:xfrm>
            <a:off x="11896250" y="1326950"/>
            <a:ext cx="2161500" cy="1385400"/>
          </a:xfrm>
          <a:prstGeom prst="rect">
            <a:avLst/>
          </a:prstGeom>
          <a:noFill/>
          <a:ln>
            <a:noFill/>
          </a:ln>
        </p:spPr>
        <p:txBody>
          <a:bodyPr anchorCtr="0" anchor="t" bIns="91425" lIns="91425" spcFirstLastPara="1" rIns="91425" wrap="square" tIns="91425">
            <a:spAutoFit/>
          </a:bodyPr>
          <a:lstStyle/>
          <a:p>
            <a:pPr indent="0" lvl="0" marL="0" rtl="0" algn="l">
              <a:lnSpc>
                <a:spcPct val="124359"/>
              </a:lnSpc>
              <a:spcBef>
                <a:spcPts val="0"/>
              </a:spcBef>
              <a:spcAft>
                <a:spcPts val="0"/>
              </a:spcAft>
              <a:buNone/>
            </a:pPr>
            <a:r>
              <a:rPr lang="en-US" sz="7800">
                <a:solidFill>
                  <a:srgbClr val="230E0A"/>
                </a:solidFill>
                <a:latin typeface="Merriweather Light"/>
                <a:ea typeface="Merriweather Light"/>
                <a:cs typeface="Merriweather Light"/>
                <a:sym typeface="Merriweather Light"/>
              </a:rPr>
              <a:t>18.7</a:t>
            </a:r>
            <a:endParaRPr>
              <a:latin typeface="Merriweather Light"/>
              <a:ea typeface="Merriweather Light"/>
              <a:cs typeface="Merriweather Light"/>
              <a:sym typeface="Merriweather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3"/>
          <p:cNvSpPr/>
          <p:nvPr/>
        </p:nvSpPr>
        <p:spPr>
          <a:xfrm>
            <a:off x="-680820" y="-121550"/>
            <a:ext cx="8606700" cy="8748000"/>
          </a:xfrm>
          <a:prstGeom prst="donut">
            <a:avLst>
              <a:gd fmla="val 22853" name="adj"/>
            </a:avLst>
          </a:prstGeom>
          <a:gradFill>
            <a:gsLst>
              <a:gs pos="0">
                <a:srgbClr val="FFF8F0"/>
              </a:gs>
              <a:gs pos="100000">
                <a:srgbClr val="CFFF7A"/>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74" name="Google Shape;274;p43"/>
          <p:cNvGrpSpPr/>
          <p:nvPr/>
        </p:nvGrpSpPr>
        <p:grpSpPr>
          <a:xfrm>
            <a:off x="381500" y="3463250"/>
            <a:ext cx="4468675" cy="4077924"/>
            <a:chOff x="381500" y="3463250"/>
            <a:chExt cx="4468675" cy="4077924"/>
          </a:xfrm>
        </p:grpSpPr>
        <p:sp>
          <p:nvSpPr>
            <p:cNvPr id="275" name="Google Shape;275;p43"/>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 name="Google Shape;276;p43"/>
            <p:cNvSpPr/>
            <p:nvPr/>
          </p:nvSpPr>
          <p:spPr>
            <a:xfrm>
              <a:off x="381500" y="3463250"/>
              <a:ext cx="4467900" cy="630000"/>
            </a:xfrm>
            <a:prstGeom prst="round2SameRect">
              <a:avLst>
                <a:gd fmla="val 33617" name="adj1"/>
                <a:gd fmla="val 0" name="adj2"/>
              </a:avLst>
            </a:prstGeom>
            <a:solidFill>
              <a:srgbClr val="CFFF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77" name="Google Shape;277;p43"/>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278" name="Google Shape;278;p43"/>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p>
            <a:pPr indent="0" lvl="0" marL="0" rtl="0" algn="r">
              <a:spcBef>
                <a:spcPts val="0"/>
              </a:spcBef>
              <a:spcAft>
                <a:spcPts val="0"/>
              </a:spcAft>
              <a:buNone/>
            </a:pPr>
            <a:fld id="{00000000-1234-1234-1234-123412341234}" type="slidenum">
              <a:rPr lang="en-US"/>
              <a:t>‹#›</a:t>
            </a:fld>
            <a:endParaRPr/>
          </a:p>
        </p:txBody>
      </p:sp>
      <p:sp>
        <p:nvSpPr>
          <p:cNvPr id="279" name="Google Shape;279;p43"/>
          <p:cNvSpPr/>
          <p:nvPr/>
        </p:nvSpPr>
        <p:spPr>
          <a:xfrm>
            <a:off x="12696825" y="303750"/>
            <a:ext cx="1547700" cy="4149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FF7EF"/>
                </a:solidFill>
                <a:latin typeface="Manrope SemiBold"/>
                <a:ea typeface="Manrope SemiBold"/>
                <a:cs typeface="Manrope SemiBold"/>
                <a:sym typeface="Manrope SemiBold"/>
              </a:rPr>
              <a:t>Workers</a:t>
            </a:r>
            <a:endParaRPr sz="1300">
              <a:solidFill>
                <a:srgbClr val="FFF7EF"/>
              </a:solidFill>
              <a:latin typeface="Manrope SemiBold"/>
              <a:ea typeface="Manrope SemiBold"/>
              <a:cs typeface="Manrope SemiBold"/>
              <a:sym typeface="Manrope SemiBold"/>
            </a:endParaRPr>
          </a:p>
        </p:txBody>
      </p:sp>
      <p:pic>
        <p:nvPicPr>
          <p:cNvPr id="280" name="Google Shape;280;p43" title="Diamond - Brown.png"/>
          <p:cNvPicPr preferRelativeResize="0"/>
          <p:nvPr/>
        </p:nvPicPr>
        <p:blipFill rotWithShape="1">
          <a:blip r:embed="rId3">
            <a:alphaModFix/>
          </a:blip>
          <a:srcRect b="31130" l="27097" r="25685" t="22288"/>
          <a:stretch/>
        </p:blipFill>
        <p:spPr>
          <a:xfrm>
            <a:off x="16922400" y="7833775"/>
            <a:ext cx="314442" cy="310200"/>
          </a:xfrm>
          <a:prstGeom prst="rect">
            <a:avLst/>
          </a:prstGeom>
          <a:noFill/>
          <a:ln>
            <a:noFill/>
          </a:ln>
        </p:spPr>
      </p:pic>
      <p:pic>
        <p:nvPicPr>
          <p:cNvPr id="281" name="Google Shape;281;p43" title="Diamond - Brown.png"/>
          <p:cNvPicPr preferRelativeResize="0"/>
          <p:nvPr/>
        </p:nvPicPr>
        <p:blipFill rotWithShape="1">
          <a:blip r:embed="rId3">
            <a:alphaModFix/>
          </a:blip>
          <a:srcRect b="31130" l="27097" r="25685" t="22288"/>
          <a:stretch/>
        </p:blipFill>
        <p:spPr>
          <a:xfrm>
            <a:off x="16922400" y="8504450"/>
            <a:ext cx="314442" cy="310200"/>
          </a:xfrm>
          <a:prstGeom prst="rect">
            <a:avLst/>
          </a:prstGeom>
          <a:noFill/>
          <a:ln>
            <a:noFill/>
          </a:ln>
        </p:spPr>
      </p:pic>
      <p:pic>
        <p:nvPicPr>
          <p:cNvPr id="282" name="Google Shape;282;p43" title="Diamond - Brown.png"/>
          <p:cNvPicPr preferRelativeResize="0"/>
          <p:nvPr/>
        </p:nvPicPr>
        <p:blipFill rotWithShape="1">
          <a:blip r:embed="rId3">
            <a:alphaModFix/>
          </a:blip>
          <a:srcRect b="31130" l="27097" r="25685" t="22288"/>
          <a:stretch/>
        </p:blipFill>
        <p:spPr>
          <a:xfrm>
            <a:off x="16863025" y="9175125"/>
            <a:ext cx="314442" cy="310200"/>
          </a:xfrm>
          <a:prstGeom prst="rect">
            <a:avLst/>
          </a:prstGeom>
          <a:noFill/>
          <a:ln>
            <a:noFill/>
          </a:ln>
        </p:spPr>
      </p:pic>
      <p:sp>
        <p:nvSpPr>
          <p:cNvPr id="283" name="Google Shape;283;p43"/>
          <p:cNvSpPr txBox="1"/>
          <p:nvPr/>
        </p:nvSpPr>
        <p:spPr>
          <a:xfrm>
            <a:off x="609825" y="2194175"/>
            <a:ext cx="1346700" cy="6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200">
              <a:solidFill>
                <a:srgbClr val="272525"/>
              </a:solidFill>
              <a:latin typeface="Merriweather"/>
              <a:ea typeface="Merriweather"/>
              <a:cs typeface="Merriweather"/>
              <a:sym typeface="Merriweather"/>
            </a:endParaRPr>
          </a:p>
        </p:txBody>
      </p:sp>
      <p:sp>
        <p:nvSpPr>
          <p:cNvPr id="284" name="Google Shape;284;p43"/>
          <p:cNvSpPr/>
          <p:nvPr/>
        </p:nvSpPr>
        <p:spPr>
          <a:xfrm>
            <a:off x="609825" y="1403800"/>
            <a:ext cx="9921900" cy="1008900"/>
          </a:xfrm>
          <a:prstGeom prst="rect">
            <a:avLst/>
          </a:prstGeom>
          <a:noFill/>
          <a:ln>
            <a:noFill/>
          </a:ln>
        </p:spPr>
        <p:txBody>
          <a:bodyPr anchorCtr="0" anchor="t" bIns="0" lIns="0" spcFirstLastPara="1" rIns="0" wrap="square" tIns="0">
            <a:noAutofit/>
          </a:bodyPr>
          <a:lstStyle/>
          <a:p>
            <a:pPr indent="0" lvl="0" marL="0" marR="0" rtl="0" algn="l">
              <a:lnSpc>
                <a:spcPct val="124359"/>
              </a:lnSpc>
              <a:spcBef>
                <a:spcPts val="0"/>
              </a:spcBef>
              <a:spcAft>
                <a:spcPts val="0"/>
              </a:spcAft>
              <a:buClr>
                <a:srgbClr val="230E0A"/>
              </a:buClr>
              <a:buSzPts val="3900"/>
              <a:buFont typeface="Libre Baskerville"/>
              <a:buNone/>
            </a:pPr>
            <a:r>
              <a:rPr lang="en-US" sz="7800">
                <a:solidFill>
                  <a:srgbClr val="230E0A"/>
                </a:solidFill>
                <a:latin typeface="Merriweather"/>
                <a:ea typeface="Merriweather"/>
                <a:cs typeface="Merriweather"/>
                <a:sym typeface="Merriweather"/>
              </a:rPr>
              <a:t>Workers</a:t>
            </a:r>
            <a:r>
              <a:rPr lang="en-US" sz="7800">
                <a:solidFill>
                  <a:srgbClr val="230E0A"/>
                </a:solidFill>
                <a:latin typeface="Merriweather"/>
                <a:ea typeface="Merriweather"/>
                <a:cs typeface="Merriweather"/>
                <a:sym typeface="Merriweather"/>
              </a:rPr>
              <a:t> </a:t>
            </a:r>
            <a:endParaRPr i="0" sz="9900" u="none" cap="none" strike="noStrike">
              <a:latin typeface="DM Sans ExtraBold"/>
              <a:ea typeface="DM Sans ExtraBold"/>
              <a:cs typeface="DM Sans ExtraBold"/>
              <a:sym typeface="DM Sans ExtraBold"/>
            </a:endParaRPr>
          </a:p>
        </p:txBody>
      </p:sp>
      <p:sp>
        <p:nvSpPr>
          <p:cNvPr id="285" name="Google Shape;285;p43"/>
          <p:cNvSpPr/>
          <p:nvPr/>
        </p:nvSpPr>
        <p:spPr>
          <a:xfrm>
            <a:off x="609825"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chemeClr val="dk1"/>
                </a:solidFill>
                <a:latin typeface="DM Sans"/>
                <a:ea typeface="DM Sans"/>
                <a:cs typeface="DM Sans"/>
                <a:sym typeface="DM Sans"/>
              </a:rPr>
              <a:t>What we said we would do </a:t>
            </a:r>
            <a:endParaRPr b="1" sz="2150">
              <a:solidFill>
                <a:schemeClr val="dk1"/>
              </a:solidFill>
              <a:latin typeface="DM Sans"/>
              <a:ea typeface="DM Sans"/>
              <a:cs typeface="DM Sans"/>
              <a:sym typeface="DM Sans"/>
            </a:endParaRPr>
          </a:p>
          <a:p>
            <a:pPr indent="-333375" lvl="0" marL="457200" rtl="0" algn="l">
              <a:lnSpc>
                <a:spcPct val="115833"/>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Support holistic team wellbeing</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230E0A"/>
              </a:buClr>
              <a:buSzPts val="1650"/>
              <a:buFont typeface="DM Sans"/>
              <a:buChar char="●"/>
            </a:pPr>
            <a:r>
              <a:rPr lang="en-US" sz="1650">
                <a:solidFill>
                  <a:schemeClr val="dk1"/>
                </a:solidFill>
                <a:latin typeface="DM Sans"/>
                <a:ea typeface="DM Sans"/>
                <a:cs typeface="DM Sans"/>
                <a:sym typeface="DM Sans"/>
              </a:rPr>
              <a:t>Ensure fair compensation and access to benefits</a:t>
            </a:r>
            <a:r>
              <a:rPr lang="en-US" sz="1650">
                <a:solidFill>
                  <a:schemeClr val="dk1"/>
                </a:solidFill>
                <a:latin typeface="DM Sans"/>
                <a:ea typeface="DM Sans"/>
                <a:cs typeface="DM Sans"/>
                <a:sym typeface="DM Sans"/>
              </a:rPr>
              <a:t>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sp>
        <p:nvSpPr>
          <p:cNvPr id="286" name="Google Shape;286;p43"/>
          <p:cNvSpPr txBox="1"/>
          <p:nvPr/>
        </p:nvSpPr>
        <p:spPr>
          <a:xfrm>
            <a:off x="-6019699" y="6781000"/>
            <a:ext cx="4346400" cy="3537000"/>
          </a:xfrm>
          <a:prstGeom prst="rect">
            <a:avLst/>
          </a:prstGeom>
          <a:noFill/>
          <a:ln>
            <a:noFill/>
          </a:ln>
        </p:spPr>
        <p:txBody>
          <a:bodyPr anchorCtr="0" anchor="t" bIns="91425" lIns="91425" spcFirstLastPara="1" rIns="91425" wrap="square" tIns="91425">
            <a:noAutofit/>
          </a:bodyPr>
          <a:lstStyle/>
          <a:p>
            <a:pPr indent="0" lvl="0" marL="0" rtl="0" algn="l">
              <a:lnSpc>
                <a:spcPct val="115833"/>
              </a:lnSpc>
              <a:spcBef>
                <a:spcPts val="1200"/>
              </a:spcBef>
              <a:spcAft>
                <a:spcPts val="0"/>
              </a:spcAft>
              <a:buClr>
                <a:schemeClr val="dk1"/>
              </a:buClr>
              <a:buSzPts val="1100"/>
              <a:buFont typeface="Arial"/>
              <a:buNone/>
            </a:pPr>
            <a:r>
              <a:rPr b="1" lang="en-US" sz="2150">
                <a:solidFill>
                  <a:srgbClr val="FFF7EF"/>
                </a:solidFill>
                <a:latin typeface="DM Sans"/>
                <a:ea typeface="DM Sans"/>
                <a:cs typeface="DM Sans"/>
                <a:sym typeface="DM Sans"/>
              </a:rPr>
              <a:t>What we will do next</a:t>
            </a:r>
            <a:endParaRPr b="1" sz="2150">
              <a:solidFill>
                <a:srgbClr val="FFF7EF"/>
              </a:solidFill>
              <a:latin typeface="DM Sans"/>
              <a:ea typeface="DM Sans"/>
              <a:cs typeface="DM Sans"/>
              <a:sym typeface="DM Sans"/>
            </a:endParaRPr>
          </a:p>
          <a:p>
            <a:pPr indent="-333375" lvl="0" marL="457200" rtl="0" algn="l">
              <a:lnSpc>
                <a:spcPct val="115833"/>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Advance to Level 3 Disability Confident Leader status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Create an internal stakeholder advisory group to shape inclusive practice</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Advisory Board…</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1200"/>
              </a:spcAft>
              <a:buNone/>
            </a:pPr>
            <a:r>
              <a:t/>
            </a:r>
            <a:endParaRPr/>
          </a:p>
        </p:txBody>
      </p:sp>
      <p:grpSp>
        <p:nvGrpSpPr>
          <p:cNvPr id="287" name="Google Shape;287;p43"/>
          <p:cNvGrpSpPr/>
          <p:nvPr/>
        </p:nvGrpSpPr>
        <p:grpSpPr>
          <a:xfrm>
            <a:off x="5136438" y="3463250"/>
            <a:ext cx="4468675" cy="4077924"/>
            <a:chOff x="381500" y="3463250"/>
            <a:chExt cx="4468675" cy="4077924"/>
          </a:xfrm>
        </p:grpSpPr>
        <p:sp>
          <p:nvSpPr>
            <p:cNvPr id="288" name="Google Shape;288;p43"/>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 name="Google Shape;289;p43"/>
            <p:cNvSpPr/>
            <p:nvPr/>
          </p:nvSpPr>
          <p:spPr>
            <a:xfrm>
              <a:off x="381500" y="3463250"/>
              <a:ext cx="4467900" cy="630000"/>
            </a:xfrm>
            <a:prstGeom prst="round2SameRect">
              <a:avLst>
                <a:gd fmla="val 33617" name="adj1"/>
                <a:gd fmla="val 0" name="adj2"/>
              </a:avLst>
            </a:prstGeom>
            <a:solidFill>
              <a:srgbClr val="CFFF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90" name="Google Shape;290;p43"/>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291" name="Google Shape;291;p43"/>
          <p:cNvSpPr/>
          <p:nvPr/>
        </p:nvSpPr>
        <p:spPr>
          <a:xfrm>
            <a:off x="5364763"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chemeClr val="dk1"/>
                </a:solidFill>
                <a:latin typeface="DM Sans"/>
                <a:ea typeface="DM Sans"/>
                <a:cs typeface="DM Sans"/>
                <a:sym typeface="DM Sans"/>
              </a:rPr>
              <a:t>What we did</a:t>
            </a:r>
            <a:r>
              <a:rPr b="1" lang="en-US" sz="2150">
                <a:solidFill>
                  <a:schemeClr val="dk1"/>
                </a:solidFill>
                <a:latin typeface="DM Sans"/>
                <a:ea typeface="DM Sans"/>
                <a:cs typeface="DM Sans"/>
                <a:sym typeface="DM Sans"/>
              </a:rPr>
              <a:t> </a:t>
            </a:r>
            <a:endParaRPr b="1" sz="2150">
              <a:solidFill>
                <a:schemeClr val="dk1"/>
              </a:solidFill>
              <a:latin typeface="DM Sans"/>
              <a:ea typeface="DM Sans"/>
              <a:cs typeface="DM Sans"/>
              <a:sym typeface="DM Sans"/>
            </a:endParaRPr>
          </a:p>
          <a:p>
            <a:pPr indent="-333375" lvl="0" marL="457200" rtl="0" algn="l">
              <a:lnSpc>
                <a:spcPct val="115833"/>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Increased starter wage to 10% above UK Living Wage</a:t>
            </a:r>
            <a:endParaRPr sz="1650">
              <a:solidFill>
                <a:schemeClr val="dk1"/>
              </a:solidFill>
              <a:latin typeface="DM Sans"/>
              <a:ea typeface="DM Sans"/>
              <a:cs typeface="DM Sans"/>
              <a:sym typeface="DM Sans"/>
            </a:endParaRPr>
          </a:p>
          <a:p>
            <a:pPr indent="-333375" lvl="0" marL="457200" rtl="0" algn="l">
              <a:lnSpc>
                <a:spcPct val="115833"/>
              </a:lnSpc>
              <a:spcBef>
                <a:spcPts val="10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Conducted a staff training needs survey to inform new learning content and provided coaching where immediate needs where identified.</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230E0A"/>
              </a:buClr>
              <a:buSzPts val="1650"/>
              <a:buFont typeface="DM Sans"/>
              <a:buChar char="★"/>
            </a:pPr>
            <a:r>
              <a:rPr lang="en-US" sz="1650">
                <a:solidFill>
                  <a:schemeClr val="dk1"/>
                </a:solidFill>
                <a:latin typeface="DM Sans"/>
                <a:ea typeface="DM Sans"/>
                <a:cs typeface="DM Sans"/>
                <a:sym typeface="DM Sans"/>
              </a:rPr>
              <a:t>Expanded reasonable adjustments policy and flexible working</a:t>
            </a:r>
            <a:endParaRPr sz="1650">
              <a:solidFill>
                <a:schemeClr val="dk1"/>
              </a:solidFill>
              <a:latin typeface="DM Sans"/>
              <a:ea typeface="DM Sans"/>
              <a:cs typeface="DM Sans"/>
              <a:sym typeface="DM Sans"/>
            </a:endParaRPr>
          </a:p>
          <a:p>
            <a:pPr indent="0" lvl="0" marL="0" marR="0" rtl="0" algn="l">
              <a:lnSpc>
                <a:spcPct val="100000"/>
              </a:lnSpc>
              <a:spcBef>
                <a:spcPts val="1200"/>
              </a:spcBef>
              <a:spcAft>
                <a:spcPts val="0"/>
              </a:spcAft>
              <a:buNone/>
            </a:pPr>
            <a:r>
              <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grpSp>
        <p:nvGrpSpPr>
          <p:cNvPr id="292" name="Google Shape;292;p43"/>
          <p:cNvGrpSpPr/>
          <p:nvPr/>
        </p:nvGrpSpPr>
        <p:grpSpPr>
          <a:xfrm>
            <a:off x="9854375" y="3463250"/>
            <a:ext cx="4468675" cy="4077924"/>
            <a:chOff x="381500" y="3463250"/>
            <a:chExt cx="4468675" cy="4077924"/>
          </a:xfrm>
        </p:grpSpPr>
        <p:sp>
          <p:nvSpPr>
            <p:cNvPr id="293" name="Google Shape;293;p43"/>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43"/>
            <p:cNvSpPr/>
            <p:nvPr/>
          </p:nvSpPr>
          <p:spPr>
            <a:xfrm>
              <a:off x="381500" y="3463250"/>
              <a:ext cx="4467900" cy="630000"/>
            </a:xfrm>
            <a:prstGeom prst="round2SameRect">
              <a:avLst>
                <a:gd fmla="val 33617" name="adj1"/>
                <a:gd fmla="val 0" name="adj2"/>
              </a:avLst>
            </a:prstGeom>
            <a:solidFill>
              <a:srgbClr val="230E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230E0A"/>
                </a:highlight>
              </a:endParaRPr>
            </a:p>
          </p:txBody>
        </p:sp>
        <p:cxnSp>
          <p:nvCxnSpPr>
            <p:cNvPr id="295" name="Google Shape;295;p43"/>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296" name="Google Shape;296;p43"/>
          <p:cNvSpPr/>
          <p:nvPr/>
        </p:nvSpPr>
        <p:spPr>
          <a:xfrm>
            <a:off x="10082700"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rgbClr val="FFF8F0"/>
                </a:solidFill>
                <a:latin typeface="DM Sans"/>
                <a:ea typeface="DM Sans"/>
                <a:cs typeface="DM Sans"/>
                <a:sym typeface="DM Sans"/>
              </a:rPr>
              <a:t>What we will do next</a:t>
            </a:r>
            <a:endParaRPr b="1" sz="2150">
              <a:solidFill>
                <a:srgbClr val="FFF8F0"/>
              </a:solidFill>
              <a:latin typeface="DM Sans"/>
              <a:ea typeface="DM Sans"/>
              <a:cs typeface="DM Sans"/>
              <a:sym typeface="DM Sans"/>
            </a:endParaRPr>
          </a:p>
          <a:p>
            <a:pPr indent="-333375" lvl="0" marL="45720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Develop a tailored mental health support programme for all staff</a:t>
            </a:r>
            <a:endParaRPr b="1" sz="1000">
              <a:solidFill>
                <a:schemeClr val="dk1"/>
              </a:solidFill>
            </a:endParaRPr>
          </a:p>
          <a:p>
            <a:pPr indent="-333375" lvl="0" marL="457200" rtl="0" algn="l">
              <a:lnSpc>
                <a:spcPct val="100000"/>
              </a:lnSpc>
              <a:spcBef>
                <a:spcPts val="10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Introduce annual wellbeing budgets for all staff</a:t>
            </a:r>
            <a:endParaRPr sz="1650">
              <a:solidFill>
                <a:schemeClr val="dk1"/>
              </a:solidFill>
              <a:latin typeface="DM Sans"/>
              <a:ea typeface="DM Sans"/>
              <a:cs typeface="DM Sans"/>
              <a:sym typeface="DM Sans"/>
            </a:endParaRPr>
          </a:p>
          <a:p>
            <a:pPr indent="-333375" lvl="0" marL="45720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Launch an internal mentorship scheme focused on progression</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sp>
        <p:nvSpPr>
          <p:cNvPr id="297" name="Google Shape;297;p43"/>
          <p:cNvSpPr txBox="1"/>
          <p:nvPr/>
        </p:nvSpPr>
        <p:spPr>
          <a:xfrm>
            <a:off x="11896250" y="1326950"/>
            <a:ext cx="2161500" cy="1385400"/>
          </a:xfrm>
          <a:prstGeom prst="rect">
            <a:avLst/>
          </a:prstGeom>
          <a:noFill/>
          <a:ln>
            <a:noFill/>
          </a:ln>
        </p:spPr>
        <p:txBody>
          <a:bodyPr anchorCtr="0" anchor="t" bIns="91425" lIns="91425" spcFirstLastPara="1" rIns="91425" wrap="square" tIns="91425">
            <a:spAutoFit/>
          </a:bodyPr>
          <a:lstStyle/>
          <a:p>
            <a:pPr indent="0" lvl="0" marL="0" rtl="0" algn="l">
              <a:lnSpc>
                <a:spcPct val="124359"/>
              </a:lnSpc>
              <a:spcBef>
                <a:spcPts val="0"/>
              </a:spcBef>
              <a:spcAft>
                <a:spcPts val="0"/>
              </a:spcAft>
              <a:buNone/>
            </a:pPr>
            <a:r>
              <a:rPr lang="en-US" sz="7800">
                <a:solidFill>
                  <a:srgbClr val="230E0A"/>
                </a:solidFill>
                <a:latin typeface="Merriweather Light"/>
                <a:ea typeface="Merriweather Light"/>
                <a:cs typeface="Merriweather Light"/>
                <a:sym typeface="Merriweather Light"/>
              </a:rPr>
              <a:t>33.6</a:t>
            </a:r>
            <a:endParaRPr>
              <a:latin typeface="Merriweather Light"/>
              <a:ea typeface="Merriweather Light"/>
              <a:cs typeface="Merriweather Light"/>
              <a:sym typeface="Merriweather Light"/>
            </a:endParaRPr>
          </a:p>
        </p:txBody>
      </p:sp>
      <p:pic>
        <p:nvPicPr>
          <p:cNvPr id="298" name="Google Shape;298;p43" title="21-removebg-preview.png"/>
          <p:cNvPicPr preferRelativeResize="0"/>
          <p:nvPr/>
        </p:nvPicPr>
        <p:blipFill rotWithShape="1">
          <a:blip r:embed="rId4">
            <a:alphaModFix/>
          </a:blip>
          <a:srcRect b="0" l="0" r="0" t="0"/>
          <a:stretch/>
        </p:blipFill>
        <p:spPr>
          <a:xfrm>
            <a:off x="10343399" y="1026771"/>
            <a:ext cx="1738475" cy="21740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p:nvPr/>
        </p:nvSpPr>
        <p:spPr>
          <a:xfrm>
            <a:off x="-680820" y="-121550"/>
            <a:ext cx="8606700" cy="8748000"/>
          </a:xfrm>
          <a:prstGeom prst="donut">
            <a:avLst>
              <a:gd fmla="val 22853" name="adj"/>
            </a:avLst>
          </a:prstGeom>
          <a:gradFill>
            <a:gsLst>
              <a:gs pos="0">
                <a:srgbClr val="FFF8F0"/>
              </a:gs>
              <a:gs pos="100000">
                <a:srgbClr val="FFF963"/>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05" name="Google Shape;305;p44"/>
          <p:cNvGrpSpPr/>
          <p:nvPr/>
        </p:nvGrpSpPr>
        <p:grpSpPr>
          <a:xfrm>
            <a:off x="381500" y="3463250"/>
            <a:ext cx="4468675" cy="4077924"/>
            <a:chOff x="381500" y="3463250"/>
            <a:chExt cx="4468675" cy="4077924"/>
          </a:xfrm>
        </p:grpSpPr>
        <p:sp>
          <p:nvSpPr>
            <p:cNvPr id="306" name="Google Shape;306;p44"/>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 name="Google Shape;307;p44"/>
            <p:cNvSpPr/>
            <p:nvPr/>
          </p:nvSpPr>
          <p:spPr>
            <a:xfrm>
              <a:off x="381500" y="3463250"/>
              <a:ext cx="4467900" cy="630000"/>
            </a:xfrm>
            <a:prstGeom prst="round2SameRect">
              <a:avLst>
                <a:gd fmla="val 33617" name="adj1"/>
                <a:gd fmla="val 0" name="adj2"/>
              </a:avLst>
            </a:prstGeom>
            <a:solidFill>
              <a:srgbClr val="FFF9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08" name="Google Shape;308;p44"/>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309" name="Google Shape;309;p44"/>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p>
            <a:pPr indent="0" lvl="0" marL="0" rtl="0" algn="r">
              <a:spcBef>
                <a:spcPts val="0"/>
              </a:spcBef>
              <a:spcAft>
                <a:spcPts val="0"/>
              </a:spcAft>
              <a:buNone/>
            </a:pPr>
            <a:fld id="{00000000-1234-1234-1234-123412341234}" type="slidenum">
              <a:rPr lang="en-US"/>
              <a:t>‹#›</a:t>
            </a:fld>
            <a:endParaRPr/>
          </a:p>
        </p:txBody>
      </p:sp>
      <p:sp>
        <p:nvSpPr>
          <p:cNvPr id="310" name="Google Shape;310;p44"/>
          <p:cNvSpPr/>
          <p:nvPr/>
        </p:nvSpPr>
        <p:spPr>
          <a:xfrm>
            <a:off x="12696825" y="303750"/>
            <a:ext cx="1547700" cy="4149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FF7EF"/>
                </a:solidFill>
                <a:latin typeface="Manrope SemiBold"/>
                <a:ea typeface="Manrope SemiBold"/>
                <a:cs typeface="Manrope SemiBold"/>
                <a:sym typeface="Manrope SemiBold"/>
              </a:rPr>
              <a:t>Community</a:t>
            </a:r>
            <a:endParaRPr sz="1300">
              <a:solidFill>
                <a:srgbClr val="FFF7EF"/>
              </a:solidFill>
              <a:latin typeface="Manrope SemiBold"/>
              <a:ea typeface="Manrope SemiBold"/>
              <a:cs typeface="Manrope SemiBold"/>
              <a:sym typeface="Manrope SemiBold"/>
            </a:endParaRPr>
          </a:p>
        </p:txBody>
      </p:sp>
      <p:pic>
        <p:nvPicPr>
          <p:cNvPr id="311" name="Google Shape;311;p44" title="Diamond - Brown.png"/>
          <p:cNvPicPr preferRelativeResize="0"/>
          <p:nvPr/>
        </p:nvPicPr>
        <p:blipFill rotWithShape="1">
          <a:blip r:embed="rId3">
            <a:alphaModFix/>
          </a:blip>
          <a:srcRect b="31130" l="27097" r="25685" t="22288"/>
          <a:stretch/>
        </p:blipFill>
        <p:spPr>
          <a:xfrm>
            <a:off x="16922400" y="7833775"/>
            <a:ext cx="314442" cy="310200"/>
          </a:xfrm>
          <a:prstGeom prst="rect">
            <a:avLst/>
          </a:prstGeom>
          <a:noFill/>
          <a:ln>
            <a:noFill/>
          </a:ln>
        </p:spPr>
      </p:pic>
      <p:pic>
        <p:nvPicPr>
          <p:cNvPr id="312" name="Google Shape;312;p44" title="Diamond - Brown.png"/>
          <p:cNvPicPr preferRelativeResize="0"/>
          <p:nvPr/>
        </p:nvPicPr>
        <p:blipFill rotWithShape="1">
          <a:blip r:embed="rId3">
            <a:alphaModFix/>
          </a:blip>
          <a:srcRect b="31130" l="27097" r="25685" t="22288"/>
          <a:stretch/>
        </p:blipFill>
        <p:spPr>
          <a:xfrm>
            <a:off x="16922400" y="8504450"/>
            <a:ext cx="314442" cy="310200"/>
          </a:xfrm>
          <a:prstGeom prst="rect">
            <a:avLst/>
          </a:prstGeom>
          <a:noFill/>
          <a:ln>
            <a:noFill/>
          </a:ln>
        </p:spPr>
      </p:pic>
      <p:pic>
        <p:nvPicPr>
          <p:cNvPr id="313" name="Google Shape;313;p44" title="Diamond - Brown.png"/>
          <p:cNvPicPr preferRelativeResize="0"/>
          <p:nvPr/>
        </p:nvPicPr>
        <p:blipFill rotWithShape="1">
          <a:blip r:embed="rId3">
            <a:alphaModFix/>
          </a:blip>
          <a:srcRect b="31130" l="27097" r="25685" t="22288"/>
          <a:stretch/>
        </p:blipFill>
        <p:spPr>
          <a:xfrm>
            <a:off x="16863025" y="9175125"/>
            <a:ext cx="314442" cy="310200"/>
          </a:xfrm>
          <a:prstGeom prst="rect">
            <a:avLst/>
          </a:prstGeom>
          <a:noFill/>
          <a:ln>
            <a:noFill/>
          </a:ln>
        </p:spPr>
      </p:pic>
      <p:sp>
        <p:nvSpPr>
          <p:cNvPr id="314" name="Google Shape;314;p44"/>
          <p:cNvSpPr txBox="1"/>
          <p:nvPr/>
        </p:nvSpPr>
        <p:spPr>
          <a:xfrm>
            <a:off x="609825" y="2194175"/>
            <a:ext cx="1346700" cy="6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200">
              <a:solidFill>
                <a:srgbClr val="272525"/>
              </a:solidFill>
              <a:latin typeface="Merriweather"/>
              <a:ea typeface="Merriweather"/>
              <a:cs typeface="Merriweather"/>
              <a:sym typeface="Merriweather"/>
            </a:endParaRPr>
          </a:p>
        </p:txBody>
      </p:sp>
      <p:sp>
        <p:nvSpPr>
          <p:cNvPr id="315" name="Google Shape;315;p44"/>
          <p:cNvSpPr/>
          <p:nvPr/>
        </p:nvSpPr>
        <p:spPr>
          <a:xfrm>
            <a:off x="609825" y="1403800"/>
            <a:ext cx="9921900" cy="1008900"/>
          </a:xfrm>
          <a:prstGeom prst="rect">
            <a:avLst/>
          </a:prstGeom>
          <a:noFill/>
          <a:ln>
            <a:noFill/>
          </a:ln>
        </p:spPr>
        <p:txBody>
          <a:bodyPr anchorCtr="0" anchor="t" bIns="0" lIns="0" spcFirstLastPara="1" rIns="0" wrap="square" tIns="0">
            <a:noAutofit/>
          </a:bodyPr>
          <a:lstStyle/>
          <a:p>
            <a:pPr indent="0" lvl="0" marL="0" marR="0" rtl="0" algn="l">
              <a:lnSpc>
                <a:spcPct val="124359"/>
              </a:lnSpc>
              <a:spcBef>
                <a:spcPts val="0"/>
              </a:spcBef>
              <a:spcAft>
                <a:spcPts val="0"/>
              </a:spcAft>
              <a:buClr>
                <a:srgbClr val="230E0A"/>
              </a:buClr>
              <a:buSzPts val="3900"/>
              <a:buFont typeface="Libre Baskerville"/>
              <a:buNone/>
            </a:pPr>
            <a:r>
              <a:rPr lang="en-US" sz="7800">
                <a:solidFill>
                  <a:srgbClr val="230E0A"/>
                </a:solidFill>
                <a:latin typeface="Merriweather"/>
                <a:ea typeface="Merriweather"/>
                <a:cs typeface="Merriweather"/>
                <a:sym typeface="Merriweather"/>
              </a:rPr>
              <a:t>Community </a:t>
            </a:r>
            <a:endParaRPr i="0" sz="9900" u="none" cap="none" strike="noStrike">
              <a:latin typeface="DM Sans ExtraBold"/>
              <a:ea typeface="DM Sans ExtraBold"/>
              <a:cs typeface="DM Sans ExtraBold"/>
              <a:sym typeface="DM Sans ExtraBold"/>
            </a:endParaRPr>
          </a:p>
        </p:txBody>
      </p:sp>
      <p:sp>
        <p:nvSpPr>
          <p:cNvPr id="316" name="Google Shape;316;p44"/>
          <p:cNvSpPr/>
          <p:nvPr/>
        </p:nvSpPr>
        <p:spPr>
          <a:xfrm>
            <a:off x="609825" y="3666925"/>
            <a:ext cx="3975000" cy="2490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chemeClr val="dk1"/>
                </a:solidFill>
                <a:latin typeface="DM Sans"/>
                <a:ea typeface="DM Sans"/>
                <a:cs typeface="DM Sans"/>
                <a:sym typeface="DM Sans"/>
              </a:rPr>
              <a:t>What we said we would do </a:t>
            </a:r>
            <a:endParaRPr b="1" sz="2150">
              <a:solidFill>
                <a:schemeClr val="dk1"/>
              </a:solidFill>
              <a:latin typeface="DM Sans"/>
              <a:ea typeface="DM Sans"/>
              <a:cs typeface="DM Sans"/>
              <a:sym typeface="DM Sans"/>
            </a:endParaRPr>
          </a:p>
          <a:p>
            <a:pPr indent="-333375" lvl="0" marL="45720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Expand community-based impact and education</a:t>
            </a:r>
            <a:endParaRPr sz="1650">
              <a:solidFill>
                <a:schemeClr val="dk1"/>
              </a:solidFill>
              <a:latin typeface="DM Sans"/>
              <a:ea typeface="DM Sans"/>
              <a:cs typeface="DM Sans"/>
              <a:sym typeface="DM Sans"/>
            </a:endParaRPr>
          </a:p>
          <a:p>
            <a:pPr indent="-333375" lvl="0" marL="45720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Increase pro bono services to underserved groups</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sp>
        <p:nvSpPr>
          <p:cNvPr id="317" name="Google Shape;317;p44"/>
          <p:cNvSpPr txBox="1"/>
          <p:nvPr/>
        </p:nvSpPr>
        <p:spPr>
          <a:xfrm>
            <a:off x="-6019699" y="6781000"/>
            <a:ext cx="4346400" cy="3537000"/>
          </a:xfrm>
          <a:prstGeom prst="rect">
            <a:avLst/>
          </a:prstGeom>
          <a:noFill/>
          <a:ln>
            <a:noFill/>
          </a:ln>
        </p:spPr>
        <p:txBody>
          <a:bodyPr anchorCtr="0" anchor="t" bIns="91425" lIns="91425" spcFirstLastPara="1" rIns="91425" wrap="square" tIns="91425">
            <a:noAutofit/>
          </a:bodyPr>
          <a:lstStyle/>
          <a:p>
            <a:pPr indent="0" lvl="0" marL="0" rtl="0" algn="l">
              <a:lnSpc>
                <a:spcPct val="115833"/>
              </a:lnSpc>
              <a:spcBef>
                <a:spcPts val="1200"/>
              </a:spcBef>
              <a:spcAft>
                <a:spcPts val="0"/>
              </a:spcAft>
              <a:buClr>
                <a:schemeClr val="dk1"/>
              </a:buClr>
              <a:buSzPts val="1100"/>
              <a:buFont typeface="Arial"/>
              <a:buNone/>
            </a:pPr>
            <a:r>
              <a:rPr b="1" lang="en-US" sz="2150">
                <a:solidFill>
                  <a:srgbClr val="FFF7EF"/>
                </a:solidFill>
                <a:latin typeface="DM Sans"/>
                <a:ea typeface="DM Sans"/>
                <a:cs typeface="DM Sans"/>
                <a:sym typeface="DM Sans"/>
              </a:rPr>
              <a:t>What we will do next</a:t>
            </a:r>
            <a:endParaRPr b="1" sz="2150">
              <a:solidFill>
                <a:srgbClr val="FFF7EF"/>
              </a:solidFill>
              <a:latin typeface="DM Sans"/>
              <a:ea typeface="DM Sans"/>
              <a:cs typeface="DM Sans"/>
              <a:sym typeface="DM Sans"/>
            </a:endParaRPr>
          </a:p>
          <a:p>
            <a:pPr indent="-333375" lvl="0" marL="457200" rtl="0" algn="l">
              <a:lnSpc>
                <a:spcPct val="115833"/>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Advance to Level 3 Disability Confident Leader status</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Create an internal stakeholder advisory group to shape inclusive practice</a:t>
            </a:r>
            <a:endParaRPr sz="1650">
              <a:solidFill>
                <a:schemeClr val="dk1"/>
              </a:solidFill>
              <a:latin typeface="DM Sans"/>
              <a:ea typeface="DM Sans"/>
              <a:cs typeface="DM Sans"/>
              <a:sym typeface="DM Sans"/>
            </a:endParaRPr>
          </a:p>
          <a:p>
            <a:pPr indent="-333375" lvl="0" marL="457200" marR="0" rtl="0" algn="l">
              <a:lnSpc>
                <a:spcPct val="100000"/>
              </a:lnSpc>
              <a:spcBef>
                <a:spcPts val="1200"/>
              </a:spcBef>
              <a:spcAft>
                <a:spcPts val="0"/>
              </a:spcAft>
              <a:buClr>
                <a:srgbClr val="966FFF"/>
              </a:buClr>
              <a:buSzPts val="1650"/>
              <a:buFont typeface="DM Sans"/>
              <a:buChar char="❏"/>
            </a:pPr>
            <a:r>
              <a:rPr lang="en-US" sz="1650">
                <a:solidFill>
                  <a:schemeClr val="dk1"/>
                </a:solidFill>
                <a:latin typeface="DM Sans"/>
                <a:ea typeface="DM Sans"/>
                <a:cs typeface="DM Sans"/>
                <a:sym typeface="DM Sans"/>
              </a:rPr>
              <a:t>Advisory Board…</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1200"/>
              </a:spcAft>
              <a:buNone/>
            </a:pPr>
            <a:r>
              <a:t/>
            </a:r>
            <a:endParaRPr/>
          </a:p>
        </p:txBody>
      </p:sp>
      <p:grpSp>
        <p:nvGrpSpPr>
          <p:cNvPr id="318" name="Google Shape;318;p44"/>
          <p:cNvGrpSpPr/>
          <p:nvPr/>
        </p:nvGrpSpPr>
        <p:grpSpPr>
          <a:xfrm>
            <a:off x="5136438" y="3463250"/>
            <a:ext cx="4468675" cy="4077924"/>
            <a:chOff x="381500" y="3463250"/>
            <a:chExt cx="4468675" cy="4077924"/>
          </a:xfrm>
        </p:grpSpPr>
        <p:sp>
          <p:nvSpPr>
            <p:cNvPr id="319" name="Google Shape;319;p44"/>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44"/>
            <p:cNvSpPr/>
            <p:nvPr/>
          </p:nvSpPr>
          <p:spPr>
            <a:xfrm>
              <a:off x="381500" y="3463250"/>
              <a:ext cx="4467900" cy="630000"/>
            </a:xfrm>
            <a:prstGeom prst="round2SameRect">
              <a:avLst>
                <a:gd fmla="val 33617" name="adj1"/>
                <a:gd fmla="val 0" name="adj2"/>
              </a:avLst>
            </a:prstGeom>
            <a:solidFill>
              <a:srgbClr val="FFF9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21" name="Google Shape;321;p44"/>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322" name="Google Shape;322;p44"/>
          <p:cNvSpPr/>
          <p:nvPr/>
        </p:nvSpPr>
        <p:spPr>
          <a:xfrm>
            <a:off x="5364775" y="3666925"/>
            <a:ext cx="3975000" cy="3537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chemeClr val="dk1"/>
                </a:solidFill>
                <a:latin typeface="DM Sans"/>
                <a:ea typeface="DM Sans"/>
                <a:cs typeface="DM Sans"/>
                <a:sym typeface="DM Sans"/>
              </a:rPr>
              <a:t>What we did</a:t>
            </a:r>
            <a:endParaRPr b="1" sz="2150">
              <a:solidFill>
                <a:schemeClr val="dk1"/>
              </a:solidFill>
              <a:latin typeface="DM Sans"/>
              <a:ea typeface="DM Sans"/>
              <a:cs typeface="DM Sans"/>
              <a:sym typeface="DM Sans"/>
            </a:endParaRPr>
          </a:p>
          <a:p>
            <a:pPr indent="-333375" lvl="0" marL="45720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Co created a Neurodiversity Training programme to better support </a:t>
            </a:r>
            <a:r>
              <a:rPr lang="en-US" sz="1650">
                <a:solidFill>
                  <a:schemeClr val="dk1"/>
                </a:solidFill>
                <a:latin typeface="DM Sans"/>
                <a:ea typeface="DM Sans"/>
                <a:cs typeface="DM Sans"/>
                <a:sym typeface="DM Sans"/>
              </a:rPr>
              <a:t>neurominority individuals at work</a:t>
            </a:r>
            <a:endParaRPr sz="1650">
              <a:solidFill>
                <a:schemeClr val="dk1"/>
              </a:solidFill>
              <a:latin typeface="DM Sans"/>
              <a:ea typeface="DM Sans"/>
              <a:cs typeface="DM Sans"/>
              <a:sym typeface="DM Sans"/>
            </a:endParaRPr>
          </a:p>
          <a:p>
            <a:pPr indent="-333375" lvl="0" marL="457200" rtl="0" algn="l">
              <a:lnSpc>
                <a:spcPct val="100000"/>
              </a:lnSpc>
              <a:spcBef>
                <a:spcPts val="10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Offered mentorship to individuals from underrepresented backgrounds</a:t>
            </a:r>
            <a:endParaRPr sz="1650">
              <a:solidFill>
                <a:schemeClr val="dk1"/>
              </a:solidFill>
              <a:latin typeface="DM Sans"/>
              <a:ea typeface="DM Sans"/>
              <a:cs typeface="DM Sans"/>
              <a:sym typeface="DM Sans"/>
            </a:endParaRPr>
          </a:p>
          <a:p>
            <a:pPr indent="-333375" lvl="0" marL="45720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Provided a series of free neurodiversity focused webinars</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grpSp>
        <p:nvGrpSpPr>
          <p:cNvPr id="323" name="Google Shape;323;p44"/>
          <p:cNvGrpSpPr/>
          <p:nvPr/>
        </p:nvGrpSpPr>
        <p:grpSpPr>
          <a:xfrm>
            <a:off x="9854375" y="3463250"/>
            <a:ext cx="4468675" cy="4077924"/>
            <a:chOff x="381500" y="3463250"/>
            <a:chExt cx="4468675" cy="4077924"/>
          </a:xfrm>
        </p:grpSpPr>
        <p:sp>
          <p:nvSpPr>
            <p:cNvPr id="324" name="Google Shape;324;p44"/>
            <p:cNvSpPr/>
            <p:nvPr/>
          </p:nvSpPr>
          <p:spPr>
            <a:xfrm rot="10800000">
              <a:off x="381650" y="4098674"/>
              <a:ext cx="4467900" cy="3442500"/>
            </a:xfrm>
            <a:prstGeom prst="round2SameRect">
              <a:avLst>
                <a:gd fmla="val 9653" name="adj1"/>
                <a:gd fmla="val 0" name="adj2"/>
              </a:avLst>
            </a:prstGeom>
            <a:solidFill>
              <a:srgbClr val="FAFAFA"/>
            </a:solidFill>
            <a:ln>
              <a:noFill/>
            </a:ln>
            <a:effectLst>
              <a:outerShdw blurRad="242888" rotWithShape="0" algn="bl" dir="4920000" dist="28575">
                <a:srgbClr val="000000">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 name="Google Shape;325;p44"/>
            <p:cNvSpPr/>
            <p:nvPr/>
          </p:nvSpPr>
          <p:spPr>
            <a:xfrm>
              <a:off x="381500" y="3463250"/>
              <a:ext cx="4467900" cy="630000"/>
            </a:xfrm>
            <a:prstGeom prst="round2SameRect">
              <a:avLst>
                <a:gd fmla="val 33617" name="adj1"/>
                <a:gd fmla="val 0" name="adj2"/>
              </a:avLst>
            </a:prstGeom>
            <a:solidFill>
              <a:srgbClr val="230E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230E0A"/>
                </a:highlight>
              </a:endParaRPr>
            </a:p>
          </p:txBody>
        </p:sp>
        <p:cxnSp>
          <p:nvCxnSpPr>
            <p:cNvPr id="326" name="Google Shape;326;p44"/>
            <p:cNvCxnSpPr/>
            <p:nvPr/>
          </p:nvCxnSpPr>
          <p:spPr>
            <a:xfrm rot="10800000">
              <a:off x="381675" y="4098450"/>
              <a:ext cx="4468500" cy="0"/>
            </a:xfrm>
            <a:prstGeom prst="straightConnector1">
              <a:avLst/>
            </a:prstGeom>
            <a:noFill/>
            <a:ln cap="flat" cmpd="sng" w="9525">
              <a:solidFill>
                <a:srgbClr val="230E0A"/>
              </a:solidFill>
              <a:prstDash val="solid"/>
              <a:round/>
              <a:headEnd len="med" w="med" type="none"/>
              <a:tailEnd len="med" w="med" type="none"/>
            </a:ln>
          </p:spPr>
        </p:cxnSp>
      </p:grpSp>
      <p:sp>
        <p:nvSpPr>
          <p:cNvPr id="327" name="Google Shape;327;p44"/>
          <p:cNvSpPr/>
          <p:nvPr/>
        </p:nvSpPr>
        <p:spPr>
          <a:xfrm>
            <a:off x="10082700" y="3666925"/>
            <a:ext cx="3975000" cy="3114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Clr>
                <a:schemeClr val="dk1"/>
              </a:buClr>
              <a:buSzPts val="1100"/>
              <a:buFont typeface="Arial"/>
              <a:buNone/>
            </a:pPr>
            <a:r>
              <a:rPr b="1" lang="en-US" sz="2150">
                <a:solidFill>
                  <a:srgbClr val="FFF8F0"/>
                </a:solidFill>
                <a:latin typeface="DM Sans"/>
                <a:ea typeface="DM Sans"/>
                <a:cs typeface="DM Sans"/>
                <a:sym typeface="DM Sans"/>
              </a:rPr>
              <a:t>What we will do next</a:t>
            </a:r>
            <a:endParaRPr b="1" sz="2150">
              <a:solidFill>
                <a:srgbClr val="FFF8F0"/>
              </a:solidFill>
              <a:latin typeface="DM Sans"/>
              <a:ea typeface="DM Sans"/>
              <a:cs typeface="DM Sans"/>
              <a:sym typeface="DM Sans"/>
            </a:endParaRPr>
          </a:p>
          <a:p>
            <a:pPr indent="-333375" lvl="0" marL="45720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Formalise a pro bono programme with dedicated quarterly targets</a:t>
            </a:r>
            <a:endParaRPr b="1" sz="1000">
              <a:solidFill>
                <a:schemeClr val="dk1"/>
              </a:solidFill>
            </a:endParaRPr>
          </a:p>
          <a:p>
            <a:pPr indent="-333375" lvl="0" marL="457200" rtl="0" algn="l">
              <a:lnSpc>
                <a:spcPct val="100000"/>
              </a:lnSpc>
              <a:spcBef>
                <a:spcPts val="10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Develop a community partner directory to expand impact reach</a:t>
            </a:r>
            <a:endParaRPr sz="1650">
              <a:solidFill>
                <a:schemeClr val="dk1"/>
              </a:solidFill>
              <a:latin typeface="DM Sans"/>
              <a:ea typeface="DM Sans"/>
              <a:cs typeface="DM Sans"/>
              <a:sym typeface="DM Sans"/>
            </a:endParaRPr>
          </a:p>
          <a:p>
            <a:pPr indent="-333375" lvl="0" marL="457200" rtl="0" algn="l">
              <a:lnSpc>
                <a:spcPct val="100000"/>
              </a:lnSpc>
              <a:spcBef>
                <a:spcPts val="1200"/>
              </a:spcBef>
              <a:spcAft>
                <a:spcPts val="0"/>
              </a:spcAft>
              <a:buClr>
                <a:schemeClr val="dk1"/>
              </a:buClr>
              <a:buSzPts val="1650"/>
              <a:buFont typeface="DM Sans"/>
              <a:buChar char="❏"/>
            </a:pPr>
            <a:r>
              <a:rPr lang="en-US" sz="1650">
                <a:solidFill>
                  <a:schemeClr val="dk1"/>
                </a:solidFill>
                <a:latin typeface="DM Sans"/>
                <a:ea typeface="DM Sans"/>
                <a:cs typeface="DM Sans"/>
                <a:sym typeface="DM Sans"/>
              </a:rPr>
              <a:t>Publish case studies on the outcomes of our community training</a:t>
            </a:r>
            <a:endParaRPr sz="1650">
              <a:solidFill>
                <a:schemeClr val="dk1"/>
              </a:solidFill>
              <a:latin typeface="DM Sans"/>
              <a:ea typeface="DM Sans"/>
              <a:cs typeface="DM Sans"/>
              <a:sym typeface="DM Sans"/>
            </a:endParaRPr>
          </a:p>
          <a:p>
            <a:pPr indent="0" lvl="0" marL="0" rtl="0" algn="l">
              <a:lnSpc>
                <a:spcPct val="115833"/>
              </a:lnSpc>
              <a:spcBef>
                <a:spcPts val="1200"/>
              </a:spcBef>
              <a:spcAft>
                <a:spcPts val="0"/>
              </a:spcAft>
              <a:buClr>
                <a:schemeClr val="dk1"/>
              </a:buClr>
              <a:buSzPts val="1100"/>
              <a:buFont typeface="Arial"/>
              <a:buNone/>
            </a:pPr>
            <a:r>
              <a:t/>
            </a:r>
            <a:endParaRPr sz="1650">
              <a:solidFill>
                <a:schemeClr val="dk1"/>
              </a:solidFill>
              <a:latin typeface="DM Sans"/>
              <a:ea typeface="DM Sans"/>
              <a:cs typeface="DM Sans"/>
              <a:sym typeface="DM Sans"/>
            </a:endParaRPr>
          </a:p>
          <a:p>
            <a:pPr indent="0" lvl="0" marL="0" marR="0" rtl="0" algn="l">
              <a:lnSpc>
                <a:spcPct val="115000"/>
              </a:lnSpc>
              <a:spcBef>
                <a:spcPts val="1200"/>
              </a:spcBef>
              <a:spcAft>
                <a:spcPts val="0"/>
              </a:spcAft>
              <a:buClr>
                <a:srgbClr val="230E0A"/>
              </a:buClr>
              <a:buSzPts val="1550"/>
              <a:buFont typeface="DM Sans"/>
              <a:buNone/>
            </a:pPr>
            <a:r>
              <a:t/>
            </a:r>
            <a:endParaRPr sz="1650">
              <a:solidFill>
                <a:srgbClr val="230E0A"/>
              </a:solidFill>
              <a:latin typeface="DM Sans"/>
              <a:ea typeface="DM Sans"/>
              <a:cs typeface="DM Sans"/>
              <a:sym typeface="DM Sans"/>
            </a:endParaRPr>
          </a:p>
        </p:txBody>
      </p:sp>
      <p:sp>
        <p:nvSpPr>
          <p:cNvPr id="328" name="Google Shape;328;p44"/>
          <p:cNvSpPr txBox="1"/>
          <p:nvPr/>
        </p:nvSpPr>
        <p:spPr>
          <a:xfrm>
            <a:off x="11896250" y="1326950"/>
            <a:ext cx="2161500" cy="1385400"/>
          </a:xfrm>
          <a:prstGeom prst="rect">
            <a:avLst/>
          </a:prstGeom>
          <a:noFill/>
          <a:ln>
            <a:noFill/>
          </a:ln>
        </p:spPr>
        <p:txBody>
          <a:bodyPr anchorCtr="0" anchor="t" bIns="91425" lIns="91425" spcFirstLastPara="1" rIns="91425" wrap="square" tIns="91425">
            <a:spAutoFit/>
          </a:bodyPr>
          <a:lstStyle/>
          <a:p>
            <a:pPr indent="0" lvl="0" marL="0" rtl="0" algn="l">
              <a:lnSpc>
                <a:spcPct val="124359"/>
              </a:lnSpc>
              <a:spcBef>
                <a:spcPts val="0"/>
              </a:spcBef>
              <a:spcAft>
                <a:spcPts val="0"/>
              </a:spcAft>
              <a:buNone/>
            </a:pPr>
            <a:r>
              <a:rPr lang="en-US" sz="7800">
                <a:solidFill>
                  <a:srgbClr val="230E0A"/>
                </a:solidFill>
                <a:latin typeface="Merriweather Light"/>
                <a:ea typeface="Merriweather Light"/>
                <a:cs typeface="Merriweather Light"/>
                <a:sym typeface="Merriweather Light"/>
              </a:rPr>
              <a:t>21.6</a:t>
            </a:r>
            <a:endParaRPr>
              <a:latin typeface="Merriweather Light"/>
              <a:ea typeface="Merriweather Light"/>
              <a:cs typeface="Merriweather Light"/>
              <a:sym typeface="Merriweather Light"/>
            </a:endParaRPr>
          </a:p>
        </p:txBody>
      </p:sp>
      <p:pic>
        <p:nvPicPr>
          <p:cNvPr id="329" name="Google Shape;329;p44" title="22-removebg-preview.png"/>
          <p:cNvPicPr preferRelativeResize="0"/>
          <p:nvPr/>
        </p:nvPicPr>
        <p:blipFill>
          <a:blip r:embed="rId4">
            <a:alphaModFix/>
          </a:blip>
          <a:stretch>
            <a:fillRect/>
          </a:stretch>
        </p:blipFill>
        <p:spPr>
          <a:xfrm>
            <a:off x="10399900" y="984535"/>
            <a:ext cx="1829450" cy="22878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FF7A"/>
        </a:solidFill>
      </p:bgPr>
    </p:bg>
    <p:spTree>
      <p:nvGrpSpPr>
        <p:cNvPr id="334" name="Shape 334"/>
        <p:cNvGrpSpPr/>
        <p:nvPr/>
      </p:nvGrpSpPr>
      <p:grpSpPr>
        <a:xfrm>
          <a:off x="0" y="0"/>
          <a:ext cx="0" cy="0"/>
          <a:chOff x="0" y="0"/>
          <a:chExt cx="0" cy="0"/>
        </a:xfrm>
      </p:grpSpPr>
      <p:sp>
        <p:nvSpPr>
          <p:cNvPr id="335" name="Google Shape;335;p45"/>
          <p:cNvSpPr txBox="1"/>
          <p:nvPr>
            <p:ph idx="12" type="sldNum"/>
          </p:nvPr>
        </p:nvSpPr>
        <p:spPr>
          <a:xfrm>
            <a:off x="13482254" y="7502261"/>
            <a:ext cx="877800" cy="630000"/>
          </a:xfrm>
          <a:prstGeom prst="rect">
            <a:avLst/>
          </a:prstGeom>
        </p:spPr>
        <p:txBody>
          <a:bodyPr anchorCtr="0" anchor="t" bIns="134100" lIns="134100" spcFirstLastPara="1" rIns="134100" wrap="square" tIns="134100">
            <a:noAutofit/>
          </a:bodyPr>
          <a:lstStyle/>
          <a:p>
            <a:pPr indent="0" lvl="0" marL="0" rtl="0" algn="r">
              <a:spcBef>
                <a:spcPts val="0"/>
              </a:spcBef>
              <a:spcAft>
                <a:spcPts val="0"/>
              </a:spcAft>
              <a:buNone/>
            </a:pPr>
            <a:fld id="{00000000-1234-1234-1234-123412341234}" type="slidenum">
              <a:rPr lang="en-US">
                <a:solidFill>
                  <a:schemeClr val="dk1"/>
                </a:solidFill>
                <a:latin typeface="DM Sans"/>
                <a:ea typeface="DM Sans"/>
                <a:cs typeface="DM Sans"/>
                <a:sym typeface="DM Sans"/>
              </a:rPr>
              <a:t>‹#›</a:t>
            </a:fld>
            <a:endParaRPr>
              <a:solidFill>
                <a:schemeClr val="dk1"/>
              </a:solidFill>
              <a:latin typeface="DM Sans"/>
              <a:ea typeface="DM Sans"/>
              <a:cs typeface="DM Sans"/>
              <a:sym typeface="DM Sans"/>
            </a:endParaRPr>
          </a:p>
        </p:txBody>
      </p:sp>
      <p:sp>
        <p:nvSpPr>
          <p:cNvPr id="336" name="Google Shape;336;p45"/>
          <p:cNvSpPr/>
          <p:nvPr/>
        </p:nvSpPr>
        <p:spPr>
          <a:xfrm>
            <a:off x="12696825" y="303750"/>
            <a:ext cx="1547700" cy="4149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FF7EF"/>
                </a:solidFill>
                <a:latin typeface="Manrope SemiBold"/>
                <a:ea typeface="Manrope SemiBold"/>
                <a:cs typeface="Manrope SemiBold"/>
                <a:sym typeface="Manrope SemiBold"/>
              </a:rPr>
              <a:t>Community</a:t>
            </a:r>
            <a:endParaRPr sz="1300">
              <a:solidFill>
                <a:srgbClr val="FFF7EF"/>
              </a:solidFill>
              <a:latin typeface="Manrope SemiBold"/>
              <a:ea typeface="Manrope SemiBold"/>
              <a:cs typeface="Manrope SemiBold"/>
              <a:sym typeface="Manrope SemiBold"/>
            </a:endParaRPr>
          </a:p>
        </p:txBody>
      </p:sp>
      <p:sp>
        <p:nvSpPr>
          <p:cNvPr id="337" name="Google Shape;337;p45"/>
          <p:cNvSpPr/>
          <p:nvPr/>
        </p:nvSpPr>
        <p:spPr>
          <a:xfrm>
            <a:off x="551875" y="1825650"/>
            <a:ext cx="6225000" cy="516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1200"/>
              </a:spcAft>
              <a:buClr>
                <a:schemeClr val="dk1"/>
              </a:buClr>
              <a:buSzPts val="1100"/>
              <a:buFont typeface="Arial"/>
              <a:buNone/>
            </a:pPr>
            <a:r>
              <a:rPr lang="en-US" sz="4900">
                <a:solidFill>
                  <a:srgbClr val="230E0A"/>
                </a:solidFill>
                <a:latin typeface="Merriweather"/>
                <a:ea typeface="Merriweather"/>
                <a:cs typeface="Merriweather"/>
                <a:sym typeface="Merriweather"/>
              </a:rPr>
              <a:t>We made neuro-inclusion a core capability by training our full support-worker network.</a:t>
            </a:r>
            <a:endParaRPr sz="4150">
              <a:solidFill>
                <a:srgbClr val="230E0A"/>
              </a:solidFill>
              <a:latin typeface="Merriweather"/>
              <a:ea typeface="Merriweather"/>
              <a:cs typeface="Merriweather"/>
              <a:sym typeface="Merriweather"/>
            </a:endParaRPr>
          </a:p>
        </p:txBody>
      </p:sp>
      <p:pic>
        <p:nvPicPr>
          <p:cNvPr id="338" name="Google Shape;338;p45" title="Diamond - Yellow.png"/>
          <p:cNvPicPr preferRelativeResize="0"/>
          <p:nvPr/>
        </p:nvPicPr>
        <p:blipFill rotWithShape="1">
          <a:blip r:embed="rId3">
            <a:alphaModFix/>
          </a:blip>
          <a:srcRect b="31786" l="27773" r="27473" t="24005"/>
          <a:stretch/>
        </p:blipFill>
        <p:spPr>
          <a:xfrm>
            <a:off x="5850050" y="4001513"/>
            <a:ext cx="4728000" cy="4670544"/>
          </a:xfrm>
          <a:prstGeom prst="rect">
            <a:avLst/>
          </a:prstGeom>
          <a:noFill/>
          <a:ln>
            <a:noFill/>
          </a:ln>
        </p:spPr>
      </p:pic>
      <p:pic>
        <p:nvPicPr>
          <p:cNvPr id="339" name="Google Shape;339;p45" title="Diamond - Yellow.png"/>
          <p:cNvPicPr preferRelativeResize="0"/>
          <p:nvPr/>
        </p:nvPicPr>
        <p:blipFill rotWithShape="1">
          <a:blip r:embed="rId3">
            <a:alphaModFix/>
          </a:blip>
          <a:srcRect b="31786" l="27773" r="27473" t="24005"/>
          <a:stretch/>
        </p:blipFill>
        <p:spPr>
          <a:xfrm>
            <a:off x="7030725" y="-454362"/>
            <a:ext cx="4728000" cy="4670544"/>
          </a:xfrm>
          <a:prstGeom prst="rect">
            <a:avLst/>
          </a:prstGeom>
          <a:noFill/>
          <a:ln>
            <a:noFill/>
          </a:ln>
        </p:spPr>
      </p:pic>
      <p:pic>
        <p:nvPicPr>
          <p:cNvPr id="340" name="Google Shape;340;p45" title="Diamond - Yellow.png"/>
          <p:cNvPicPr preferRelativeResize="0"/>
          <p:nvPr/>
        </p:nvPicPr>
        <p:blipFill rotWithShape="1">
          <a:blip r:embed="rId3">
            <a:alphaModFix/>
          </a:blip>
          <a:srcRect b="31786" l="27773" r="27473" t="24005"/>
          <a:stretch/>
        </p:blipFill>
        <p:spPr>
          <a:xfrm>
            <a:off x="10023125" y="2409925"/>
            <a:ext cx="4728000" cy="4670544"/>
          </a:xfrm>
          <a:prstGeom prst="rect">
            <a:avLst/>
          </a:prstGeom>
          <a:noFill/>
          <a:ln>
            <a:noFill/>
          </a:ln>
        </p:spPr>
      </p:pic>
      <p:pic>
        <p:nvPicPr>
          <p:cNvPr id="341" name="Google Shape;341;p45" title="Diamond - Yellow.png"/>
          <p:cNvPicPr preferRelativeResize="0"/>
          <p:nvPr/>
        </p:nvPicPr>
        <p:blipFill rotWithShape="1">
          <a:blip r:embed="rId3">
            <a:alphaModFix/>
          </a:blip>
          <a:srcRect b="31786" l="27773" r="27473" t="24005"/>
          <a:stretch/>
        </p:blipFill>
        <p:spPr>
          <a:xfrm>
            <a:off x="7084400" y="5144177"/>
            <a:ext cx="867038" cy="856499"/>
          </a:xfrm>
          <a:prstGeom prst="rect">
            <a:avLst/>
          </a:prstGeom>
          <a:noFill/>
          <a:ln>
            <a:noFill/>
          </a:ln>
        </p:spPr>
      </p:pic>
      <p:sp>
        <p:nvSpPr>
          <p:cNvPr id="342" name="Google Shape;342;p45"/>
          <p:cNvSpPr/>
          <p:nvPr/>
        </p:nvSpPr>
        <p:spPr>
          <a:xfrm>
            <a:off x="11114079" y="3490688"/>
            <a:ext cx="2546100" cy="74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72525"/>
              </a:buClr>
              <a:buSzPts val="5850"/>
              <a:buFont typeface="Montserrat"/>
              <a:buNone/>
            </a:pPr>
            <a:r>
              <a:rPr lang="en-US" sz="6700">
                <a:solidFill>
                  <a:srgbClr val="272525"/>
                </a:solidFill>
                <a:latin typeface="Merriweather"/>
                <a:ea typeface="Merriweather"/>
                <a:cs typeface="Merriweather"/>
                <a:sym typeface="Merriweather"/>
              </a:rPr>
              <a:t>100</a:t>
            </a:r>
            <a:r>
              <a:rPr i="0" lang="en-US" sz="6700" u="none" cap="none" strike="noStrike">
                <a:solidFill>
                  <a:srgbClr val="272525"/>
                </a:solidFill>
                <a:latin typeface="Merriweather"/>
                <a:ea typeface="Merriweather"/>
                <a:cs typeface="Merriweather"/>
                <a:sym typeface="Merriweather"/>
              </a:rPr>
              <a:t>%</a:t>
            </a:r>
            <a:endParaRPr i="0" sz="6700" u="none" cap="none" strike="noStrike">
              <a:latin typeface="Merriweather"/>
              <a:ea typeface="Merriweather"/>
              <a:cs typeface="Merriweather"/>
              <a:sym typeface="Merriweather"/>
            </a:endParaRPr>
          </a:p>
        </p:txBody>
      </p:sp>
      <p:sp>
        <p:nvSpPr>
          <p:cNvPr id="343" name="Google Shape;343;p45"/>
          <p:cNvSpPr/>
          <p:nvPr/>
        </p:nvSpPr>
        <p:spPr>
          <a:xfrm>
            <a:off x="11114065" y="4664113"/>
            <a:ext cx="2901000" cy="3543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rgbClr val="272525"/>
              </a:buClr>
              <a:buSzPts val="2200"/>
              <a:buFont typeface="Montserrat"/>
              <a:buNone/>
            </a:pPr>
            <a:r>
              <a:rPr lang="en-US" sz="1900">
                <a:solidFill>
                  <a:srgbClr val="272525"/>
                </a:solidFill>
                <a:latin typeface="DM Sans"/>
                <a:ea typeface="DM Sans"/>
                <a:cs typeface="DM Sans"/>
                <a:sym typeface="DM Sans"/>
              </a:rPr>
              <a:t>of respondents reported an improved understanding of neuro inclusive practices</a:t>
            </a:r>
            <a:endParaRPr sz="1900">
              <a:solidFill>
                <a:srgbClr val="272525"/>
              </a:solidFill>
              <a:latin typeface="DM Sans"/>
              <a:ea typeface="DM Sans"/>
              <a:cs typeface="DM Sans"/>
              <a:sym typeface="DM Sans"/>
            </a:endParaRPr>
          </a:p>
        </p:txBody>
      </p:sp>
      <p:sp>
        <p:nvSpPr>
          <p:cNvPr id="344" name="Google Shape;344;p45"/>
          <p:cNvSpPr/>
          <p:nvPr/>
        </p:nvSpPr>
        <p:spPr>
          <a:xfrm>
            <a:off x="7013510" y="6271313"/>
            <a:ext cx="3063300" cy="3543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272525"/>
              </a:buClr>
              <a:buSzPts val="2200"/>
              <a:buFont typeface="Montserrat"/>
              <a:buNone/>
            </a:pPr>
            <a:r>
              <a:rPr lang="en-US" sz="1900">
                <a:solidFill>
                  <a:srgbClr val="272525"/>
                </a:solidFill>
                <a:latin typeface="DM Sans"/>
                <a:ea typeface="DM Sans"/>
                <a:cs typeface="DM Sans"/>
                <a:sym typeface="DM Sans"/>
              </a:rPr>
              <a:t>said training enhanced their ability to advocate for neuro inclusivity in and outside of work.</a:t>
            </a:r>
            <a:endParaRPr sz="1900">
              <a:solidFill>
                <a:srgbClr val="272525"/>
              </a:solidFill>
              <a:latin typeface="DM Sans"/>
              <a:ea typeface="DM Sans"/>
              <a:cs typeface="DM Sans"/>
              <a:sym typeface="DM Sans"/>
            </a:endParaRPr>
          </a:p>
          <a:p>
            <a:pPr indent="0" lvl="0" marL="0" marR="0" rtl="0" algn="l">
              <a:lnSpc>
                <a:spcPct val="125000"/>
              </a:lnSpc>
              <a:spcBef>
                <a:spcPts val="0"/>
              </a:spcBef>
              <a:spcAft>
                <a:spcPts val="0"/>
              </a:spcAft>
              <a:buClr>
                <a:srgbClr val="272525"/>
              </a:buClr>
              <a:buSzPts val="2200"/>
              <a:buFont typeface="Montserrat"/>
              <a:buNone/>
            </a:pPr>
            <a:r>
              <a:t/>
            </a:r>
            <a:endParaRPr sz="1900">
              <a:solidFill>
                <a:srgbClr val="272525"/>
              </a:solidFill>
              <a:latin typeface="DM Sans"/>
              <a:ea typeface="DM Sans"/>
              <a:cs typeface="DM Sans"/>
              <a:sym typeface="DM Sans"/>
            </a:endParaRPr>
          </a:p>
        </p:txBody>
      </p:sp>
      <p:sp>
        <p:nvSpPr>
          <p:cNvPr id="345" name="Google Shape;345;p45"/>
          <p:cNvSpPr/>
          <p:nvPr/>
        </p:nvSpPr>
        <p:spPr>
          <a:xfrm>
            <a:off x="7013497" y="5144163"/>
            <a:ext cx="2240100" cy="74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72525"/>
              </a:buClr>
              <a:buSzPts val="5850"/>
              <a:buFont typeface="Montserrat"/>
              <a:buNone/>
            </a:pPr>
            <a:r>
              <a:rPr lang="en-US" sz="6700">
                <a:solidFill>
                  <a:srgbClr val="272525"/>
                </a:solidFill>
                <a:latin typeface="Merriweather"/>
                <a:ea typeface="Merriweather"/>
                <a:cs typeface="Merriweather"/>
                <a:sym typeface="Merriweather"/>
              </a:rPr>
              <a:t>90</a:t>
            </a:r>
            <a:r>
              <a:rPr i="0" lang="en-US" sz="6700" u="none" cap="none" strike="noStrike">
                <a:solidFill>
                  <a:srgbClr val="272525"/>
                </a:solidFill>
                <a:latin typeface="Merriweather"/>
                <a:ea typeface="Merriweather"/>
                <a:cs typeface="Merriweather"/>
                <a:sym typeface="Merriweather"/>
              </a:rPr>
              <a:t>%</a:t>
            </a:r>
            <a:endParaRPr i="0" sz="6700" u="none" cap="none" strike="noStrike">
              <a:latin typeface="Merriweather"/>
              <a:ea typeface="Merriweather"/>
              <a:cs typeface="Merriweather"/>
              <a:sym typeface="Merriweather"/>
            </a:endParaRPr>
          </a:p>
        </p:txBody>
      </p:sp>
      <p:sp>
        <p:nvSpPr>
          <p:cNvPr id="346" name="Google Shape;346;p45"/>
          <p:cNvSpPr/>
          <p:nvPr/>
        </p:nvSpPr>
        <p:spPr>
          <a:xfrm>
            <a:off x="8110850" y="709538"/>
            <a:ext cx="3529200" cy="74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72525"/>
              </a:buClr>
              <a:buSzPts val="5850"/>
              <a:buFont typeface="Montserrat"/>
              <a:buNone/>
            </a:pPr>
            <a:r>
              <a:rPr lang="en-US" sz="6700">
                <a:solidFill>
                  <a:srgbClr val="272525"/>
                </a:solidFill>
                <a:latin typeface="Merriweather"/>
                <a:ea typeface="Merriweather"/>
                <a:cs typeface="Merriweather"/>
                <a:sym typeface="Merriweather"/>
              </a:rPr>
              <a:t>85%</a:t>
            </a:r>
            <a:endParaRPr i="0" sz="6700" u="none" cap="none" strike="noStrike">
              <a:latin typeface="Merriweather"/>
              <a:ea typeface="Merriweather"/>
              <a:cs typeface="Merriweather"/>
              <a:sym typeface="Merriweather"/>
            </a:endParaRPr>
          </a:p>
        </p:txBody>
      </p:sp>
      <p:sp>
        <p:nvSpPr>
          <p:cNvPr id="347" name="Google Shape;347;p45"/>
          <p:cNvSpPr/>
          <p:nvPr/>
        </p:nvSpPr>
        <p:spPr>
          <a:xfrm>
            <a:off x="8197375" y="1825638"/>
            <a:ext cx="3205500" cy="15120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272525"/>
              </a:buClr>
              <a:buSzPts val="2200"/>
              <a:buFont typeface="Montserrat"/>
              <a:buNone/>
            </a:pPr>
            <a:r>
              <a:rPr lang="en-US" sz="1900">
                <a:solidFill>
                  <a:srgbClr val="272525"/>
                </a:solidFill>
                <a:latin typeface="DM Sans"/>
                <a:ea typeface="DM Sans"/>
                <a:cs typeface="DM Sans"/>
                <a:sym typeface="DM Sans"/>
              </a:rPr>
              <a:t>gained increased confidence in delivering support for neuro     minority individuals.</a:t>
            </a:r>
            <a:endParaRPr i="0" sz="1900" u="none" cap="none" strike="noStrike">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